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5" r:id="rId1"/>
  </p:sldMasterIdLst>
  <p:sldIdLst>
    <p:sldId id="256" r:id="rId2"/>
    <p:sldId id="257" r:id="rId3"/>
    <p:sldId id="259" r:id="rId4"/>
    <p:sldId id="25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CD61EBD-C163-490F-AD8B-EA89A2E1DFA3}" v="215" dt="2023-05-24T20:03:35.027"/>
    <p1510:client id="{CD080F26-9638-8588-8CF1-591FE0FF2597}" v="194" dt="2023-05-24T20:19:32.33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C02B12-BC2C-441F-A917-8AE0FA0CACC4}" type="doc">
      <dgm:prSet loTypeId="urn:microsoft.com/office/officeart/2016/7/layout/BasicLinearProcessNumbered" loCatId="process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1E558747-4FA4-448A-A282-064B02FDF981}">
      <dgm:prSet/>
      <dgm:spPr/>
      <dgm:t>
        <a:bodyPr/>
        <a:lstStyle/>
        <a:p>
          <a:r>
            <a:rPr lang="en-US" b="1"/>
            <a:t>You can tell her in person</a:t>
          </a:r>
          <a:endParaRPr lang="en-US"/>
        </a:p>
      </dgm:t>
    </dgm:pt>
    <dgm:pt modelId="{8A55AE2E-2AFE-4E25-A807-70A8CF23EC9B}" type="parTrans" cxnId="{4C7CB0C5-25EF-4BC6-9665-7C940E17B85C}">
      <dgm:prSet/>
      <dgm:spPr/>
      <dgm:t>
        <a:bodyPr/>
        <a:lstStyle/>
        <a:p>
          <a:endParaRPr lang="en-US"/>
        </a:p>
      </dgm:t>
    </dgm:pt>
    <dgm:pt modelId="{EE68F7F4-18CF-46AE-98F7-B85979CBDC29}" type="sibTrans" cxnId="{4C7CB0C5-25EF-4BC6-9665-7C940E17B85C}">
      <dgm:prSet phldrT="1" phldr="0"/>
      <dgm:spPr/>
      <dgm:t>
        <a:bodyPr/>
        <a:lstStyle/>
        <a:p>
          <a:r>
            <a:rPr lang="en-US"/>
            <a:t>1</a:t>
          </a:r>
        </a:p>
      </dgm:t>
    </dgm:pt>
    <dgm:pt modelId="{181C974F-E281-4662-82A5-D1645EC76407}">
      <dgm:prSet/>
      <dgm:spPr/>
      <dgm:t>
        <a:bodyPr/>
        <a:lstStyle/>
        <a:p>
          <a:r>
            <a:rPr lang="en-US" b="1"/>
            <a:t>Your family can call her:</a:t>
          </a:r>
          <a:r>
            <a:rPr lang="en-US"/>
            <a:t> 281-465.3200</a:t>
          </a:r>
        </a:p>
      </dgm:t>
    </dgm:pt>
    <dgm:pt modelId="{9D1C1978-3EC6-430B-AA86-DF53C1C7010D}" type="parTrans" cxnId="{85CF60BC-04EC-4C08-A9D7-8993F732978D}">
      <dgm:prSet/>
      <dgm:spPr/>
      <dgm:t>
        <a:bodyPr/>
        <a:lstStyle/>
        <a:p>
          <a:endParaRPr lang="en-US"/>
        </a:p>
      </dgm:t>
    </dgm:pt>
    <dgm:pt modelId="{D7A4BFF8-CC74-4E06-B05D-7753CFE5A71F}" type="sibTrans" cxnId="{85CF60BC-04EC-4C08-A9D7-8993F732978D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38B09DB9-854D-4C99-894F-7C6421278CF1}">
      <dgm:prSet/>
      <dgm:spPr/>
      <dgm:t>
        <a:bodyPr/>
        <a:lstStyle/>
        <a:p>
          <a:r>
            <a:rPr lang="en-US" b="1"/>
            <a:t>You can email her</a:t>
          </a:r>
          <a:r>
            <a:rPr lang="en-US"/>
            <a:t> @ khouck@conroeisd.net</a:t>
          </a:r>
        </a:p>
      </dgm:t>
    </dgm:pt>
    <dgm:pt modelId="{8E0F13AC-ED67-435B-AE8F-36553D4B7E28}" type="parTrans" cxnId="{6E96AAF9-106C-47E5-8C09-053247E4EB89}">
      <dgm:prSet/>
      <dgm:spPr/>
      <dgm:t>
        <a:bodyPr/>
        <a:lstStyle/>
        <a:p>
          <a:endParaRPr lang="en-US"/>
        </a:p>
      </dgm:t>
    </dgm:pt>
    <dgm:pt modelId="{0DCFAAFF-5CB0-4C64-95AF-992E262EFAC8}" type="sibTrans" cxnId="{6E96AAF9-106C-47E5-8C09-053247E4EB89}">
      <dgm:prSet phldrT="3" phldr="0"/>
      <dgm:spPr/>
      <dgm:t>
        <a:bodyPr/>
        <a:lstStyle/>
        <a:p>
          <a:r>
            <a:rPr lang="en-US"/>
            <a:t>3</a:t>
          </a:r>
        </a:p>
      </dgm:t>
    </dgm:pt>
    <dgm:pt modelId="{91D923E5-4FE5-4B85-B6F0-8B7BB02DD3B9}" type="pres">
      <dgm:prSet presAssocID="{66C02B12-BC2C-441F-A917-8AE0FA0CACC4}" presName="Name0" presStyleCnt="0">
        <dgm:presLayoutVars>
          <dgm:animLvl val="lvl"/>
          <dgm:resizeHandles val="exact"/>
        </dgm:presLayoutVars>
      </dgm:prSet>
      <dgm:spPr/>
    </dgm:pt>
    <dgm:pt modelId="{10C3C942-8CB7-416A-B9E4-0C1161075AD6}" type="pres">
      <dgm:prSet presAssocID="{1E558747-4FA4-448A-A282-064B02FDF981}" presName="compositeNode" presStyleCnt="0">
        <dgm:presLayoutVars>
          <dgm:bulletEnabled val="1"/>
        </dgm:presLayoutVars>
      </dgm:prSet>
      <dgm:spPr/>
    </dgm:pt>
    <dgm:pt modelId="{04E7F1F3-208E-4ACE-A10F-C954C064A533}" type="pres">
      <dgm:prSet presAssocID="{1E558747-4FA4-448A-A282-064B02FDF981}" presName="bgRect" presStyleLbl="bgAccFollowNode1" presStyleIdx="0" presStyleCnt="3"/>
      <dgm:spPr/>
    </dgm:pt>
    <dgm:pt modelId="{592233F5-E97B-4DCE-85AE-31B26DD519F8}" type="pres">
      <dgm:prSet presAssocID="{EE68F7F4-18CF-46AE-98F7-B85979CBDC29}" presName="sibTransNodeCircle" presStyleLbl="alignNode1" presStyleIdx="0" presStyleCnt="6">
        <dgm:presLayoutVars>
          <dgm:chMax val="0"/>
          <dgm:bulletEnabled/>
        </dgm:presLayoutVars>
      </dgm:prSet>
      <dgm:spPr/>
    </dgm:pt>
    <dgm:pt modelId="{F3913D21-66C4-4627-8ED4-9FAA652E9A9F}" type="pres">
      <dgm:prSet presAssocID="{1E558747-4FA4-448A-A282-064B02FDF981}" presName="bottomLine" presStyleLbl="alignNode1" presStyleIdx="1" presStyleCnt="6">
        <dgm:presLayoutVars/>
      </dgm:prSet>
      <dgm:spPr/>
    </dgm:pt>
    <dgm:pt modelId="{F53184D4-21A0-41E8-8494-015D048DA172}" type="pres">
      <dgm:prSet presAssocID="{1E558747-4FA4-448A-A282-064B02FDF981}" presName="nodeText" presStyleLbl="bgAccFollowNode1" presStyleIdx="0" presStyleCnt="3">
        <dgm:presLayoutVars>
          <dgm:bulletEnabled val="1"/>
        </dgm:presLayoutVars>
      </dgm:prSet>
      <dgm:spPr/>
    </dgm:pt>
    <dgm:pt modelId="{4A9D6090-AADE-4457-8D01-3216C4D47F92}" type="pres">
      <dgm:prSet presAssocID="{EE68F7F4-18CF-46AE-98F7-B85979CBDC29}" presName="sibTrans" presStyleCnt="0"/>
      <dgm:spPr/>
    </dgm:pt>
    <dgm:pt modelId="{956006C8-198A-4230-B536-CFA6322271D1}" type="pres">
      <dgm:prSet presAssocID="{181C974F-E281-4662-82A5-D1645EC76407}" presName="compositeNode" presStyleCnt="0">
        <dgm:presLayoutVars>
          <dgm:bulletEnabled val="1"/>
        </dgm:presLayoutVars>
      </dgm:prSet>
      <dgm:spPr/>
    </dgm:pt>
    <dgm:pt modelId="{956F0FE0-DD94-4AD2-BF1B-07EFFF7C9F59}" type="pres">
      <dgm:prSet presAssocID="{181C974F-E281-4662-82A5-D1645EC76407}" presName="bgRect" presStyleLbl="bgAccFollowNode1" presStyleIdx="1" presStyleCnt="3"/>
      <dgm:spPr/>
    </dgm:pt>
    <dgm:pt modelId="{A5C4FE7C-F048-41B4-96B0-27A24F006DD0}" type="pres">
      <dgm:prSet presAssocID="{D7A4BFF8-CC74-4E06-B05D-7753CFE5A71F}" presName="sibTransNodeCircle" presStyleLbl="alignNode1" presStyleIdx="2" presStyleCnt="6">
        <dgm:presLayoutVars>
          <dgm:chMax val="0"/>
          <dgm:bulletEnabled/>
        </dgm:presLayoutVars>
      </dgm:prSet>
      <dgm:spPr/>
    </dgm:pt>
    <dgm:pt modelId="{B869C93A-2B89-40D8-945A-1231E90D06A3}" type="pres">
      <dgm:prSet presAssocID="{181C974F-E281-4662-82A5-D1645EC76407}" presName="bottomLine" presStyleLbl="alignNode1" presStyleIdx="3" presStyleCnt="6">
        <dgm:presLayoutVars/>
      </dgm:prSet>
      <dgm:spPr/>
    </dgm:pt>
    <dgm:pt modelId="{9B153845-9B11-47D1-BA54-C582C16B38E4}" type="pres">
      <dgm:prSet presAssocID="{181C974F-E281-4662-82A5-D1645EC76407}" presName="nodeText" presStyleLbl="bgAccFollowNode1" presStyleIdx="1" presStyleCnt="3">
        <dgm:presLayoutVars>
          <dgm:bulletEnabled val="1"/>
        </dgm:presLayoutVars>
      </dgm:prSet>
      <dgm:spPr/>
    </dgm:pt>
    <dgm:pt modelId="{451A339A-9822-4AF0-8A7C-2D7AEE929481}" type="pres">
      <dgm:prSet presAssocID="{D7A4BFF8-CC74-4E06-B05D-7753CFE5A71F}" presName="sibTrans" presStyleCnt="0"/>
      <dgm:spPr/>
    </dgm:pt>
    <dgm:pt modelId="{B2F3B13B-D3CE-45FF-9493-4A3C7704F82C}" type="pres">
      <dgm:prSet presAssocID="{38B09DB9-854D-4C99-894F-7C6421278CF1}" presName="compositeNode" presStyleCnt="0">
        <dgm:presLayoutVars>
          <dgm:bulletEnabled val="1"/>
        </dgm:presLayoutVars>
      </dgm:prSet>
      <dgm:spPr/>
    </dgm:pt>
    <dgm:pt modelId="{67B1B04C-931A-4123-9027-89E99A06A7A5}" type="pres">
      <dgm:prSet presAssocID="{38B09DB9-854D-4C99-894F-7C6421278CF1}" presName="bgRect" presStyleLbl="bgAccFollowNode1" presStyleIdx="2" presStyleCnt="3"/>
      <dgm:spPr/>
    </dgm:pt>
    <dgm:pt modelId="{0411004F-DEE5-4438-8EA1-2DB36298B449}" type="pres">
      <dgm:prSet presAssocID="{0DCFAAFF-5CB0-4C64-95AF-992E262EFAC8}" presName="sibTransNodeCircle" presStyleLbl="alignNode1" presStyleIdx="4" presStyleCnt="6">
        <dgm:presLayoutVars>
          <dgm:chMax val="0"/>
          <dgm:bulletEnabled/>
        </dgm:presLayoutVars>
      </dgm:prSet>
      <dgm:spPr/>
    </dgm:pt>
    <dgm:pt modelId="{28A7EE76-F3A2-40EE-BA38-DA1868B06C23}" type="pres">
      <dgm:prSet presAssocID="{38B09DB9-854D-4C99-894F-7C6421278CF1}" presName="bottomLine" presStyleLbl="alignNode1" presStyleIdx="5" presStyleCnt="6">
        <dgm:presLayoutVars/>
      </dgm:prSet>
      <dgm:spPr/>
    </dgm:pt>
    <dgm:pt modelId="{DB246F1D-6A4D-4D89-ABA8-3692CBDF54FA}" type="pres">
      <dgm:prSet presAssocID="{38B09DB9-854D-4C99-894F-7C6421278CF1}" presName="nodeText" presStyleLbl="bgAccFollowNode1" presStyleIdx="2" presStyleCnt="3">
        <dgm:presLayoutVars>
          <dgm:bulletEnabled val="1"/>
        </dgm:presLayoutVars>
      </dgm:prSet>
      <dgm:spPr/>
    </dgm:pt>
  </dgm:ptLst>
  <dgm:cxnLst>
    <dgm:cxn modelId="{923D1505-2449-4AC2-87B3-101FC0D46ADE}" type="presOf" srcId="{1E558747-4FA4-448A-A282-064B02FDF981}" destId="{F53184D4-21A0-41E8-8494-015D048DA172}" srcOrd="1" destOrd="0" presId="urn:microsoft.com/office/officeart/2016/7/layout/BasicLinearProcessNumbered"/>
    <dgm:cxn modelId="{BD93BB13-DCCA-4BFD-BF2C-1F4573DAE38C}" type="presOf" srcId="{D7A4BFF8-CC74-4E06-B05D-7753CFE5A71F}" destId="{A5C4FE7C-F048-41B4-96B0-27A24F006DD0}" srcOrd="0" destOrd="0" presId="urn:microsoft.com/office/officeart/2016/7/layout/BasicLinearProcessNumbered"/>
    <dgm:cxn modelId="{B079D624-0D68-4A35-8852-907068D05DE8}" type="presOf" srcId="{181C974F-E281-4662-82A5-D1645EC76407}" destId="{9B153845-9B11-47D1-BA54-C582C16B38E4}" srcOrd="1" destOrd="0" presId="urn:microsoft.com/office/officeart/2016/7/layout/BasicLinearProcessNumbered"/>
    <dgm:cxn modelId="{DF333738-CD07-4EF4-B7A8-529A176F5A06}" type="presOf" srcId="{181C974F-E281-4662-82A5-D1645EC76407}" destId="{956F0FE0-DD94-4AD2-BF1B-07EFFF7C9F59}" srcOrd="0" destOrd="0" presId="urn:microsoft.com/office/officeart/2016/7/layout/BasicLinearProcessNumbered"/>
    <dgm:cxn modelId="{344A0C3E-D958-4C7A-8A43-0339E94F020C}" type="presOf" srcId="{66C02B12-BC2C-441F-A917-8AE0FA0CACC4}" destId="{91D923E5-4FE5-4B85-B6F0-8B7BB02DD3B9}" srcOrd="0" destOrd="0" presId="urn:microsoft.com/office/officeart/2016/7/layout/BasicLinearProcessNumbered"/>
    <dgm:cxn modelId="{57044A44-1BF9-42D8-80C8-EB5DE5E02A21}" type="presOf" srcId="{0DCFAAFF-5CB0-4C64-95AF-992E262EFAC8}" destId="{0411004F-DEE5-4438-8EA1-2DB36298B449}" srcOrd="0" destOrd="0" presId="urn:microsoft.com/office/officeart/2016/7/layout/BasicLinearProcessNumbered"/>
    <dgm:cxn modelId="{B1B88E7A-EC05-4D6F-A31D-0B6CF91312E3}" type="presOf" srcId="{1E558747-4FA4-448A-A282-064B02FDF981}" destId="{04E7F1F3-208E-4ACE-A10F-C954C064A533}" srcOrd="0" destOrd="0" presId="urn:microsoft.com/office/officeart/2016/7/layout/BasicLinearProcessNumbered"/>
    <dgm:cxn modelId="{41909E8E-74C4-47A2-B2A1-07DA487BAFAB}" type="presOf" srcId="{38B09DB9-854D-4C99-894F-7C6421278CF1}" destId="{67B1B04C-931A-4123-9027-89E99A06A7A5}" srcOrd="0" destOrd="0" presId="urn:microsoft.com/office/officeart/2016/7/layout/BasicLinearProcessNumbered"/>
    <dgm:cxn modelId="{0B7C8098-C3D0-469D-9F5B-BE7519594AFE}" type="presOf" srcId="{38B09DB9-854D-4C99-894F-7C6421278CF1}" destId="{DB246F1D-6A4D-4D89-ABA8-3692CBDF54FA}" srcOrd="1" destOrd="0" presId="urn:microsoft.com/office/officeart/2016/7/layout/BasicLinearProcessNumbered"/>
    <dgm:cxn modelId="{79671599-40F7-46F6-802B-55C82444BBA3}" type="presOf" srcId="{EE68F7F4-18CF-46AE-98F7-B85979CBDC29}" destId="{592233F5-E97B-4DCE-85AE-31B26DD519F8}" srcOrd="0" destOrd="0" presId="urn:microsoft.com/office/officeart/2016/7/layout/BasicLinearProcessNumbered"/>
    <dgm:cxn modelId="{85CF60BC-04EC-4C08-A9D7-8993F732978D}" srcId="{66C02B12-BC2C-441F-A917-8AE0FA0CACC4}" destId="{181C974F-E281-4662-82A5-D1645EC76407}" srcOrd="1" destOrd="0" parTransId="{9D1C1978-3EC6-430B-AA86-DF53C1C7010D}" sibTransId="{D7A4BFF8-CC74-4E06-B05D-7753CFE5A71F}"/>
    <dgm:cxn modelId="{4C7CB0C5-25EF-4BC6-9665-7C940E17B85C}" srcId="{66C02B12-BC2C-441F-A917-8AE0FA0CACC4}" destId="{1E558747-4FA4-448A-A282-064B02FDF981}" srcOrd="0" destOrd="0" parTransId="{8A55AE2E-2AFE-4E25-A807-70A8CF23EC9B}" sibTransId="{EE68F7F4-18CF-46AE-98F7-B85979CBDC29}"/>
    <dgm:cxn modelId="{6E96AAF9-106C-47E5-8C09-053247E4EB89}" srcId="{66C02B12-BC2C-441F-A917-8AE0FA0CACC4}" destId="{38B09DB9-854D-4C99-894F-7C6421278CF1}" srcOrd="2" destOrd="0" parTransId="{8E0F13AC-ED67-435B-AE8F-36553D4B7E28}" sibTransId="{0DCFAAFF-5CB0-4C64-95AF-992E262EFAC8}"/>
    <dgm:cxn modelId="{E73461A6-594B-476C-8B48-5F94FE71A0A0}" type="presParOf" srcId="{91D923E5-4FE5-4B85-B6F0-8B7BB02DD3B9}" destId="{10C3C942-8CB7-416A-B9E4-0C1161075AD6}" srcOrd="0" destOrd="0" presId="urn:microsoft.com/office/officeart/2016/7/layout/BasicLinearProcessNumbered"/>
    <dgm:cxn modelId="{852512F0-C86B-4D0C-9E3E-5C4035EAEBEB}" type="presParOf" srcId="{10C3C942-8CB7-416A-B9E4-0C1161075AD6}" destId="{04E7F1F3-208E-4ACE-A10F-C954C064A533}" srcOrd="0" destOrd="0" presId="urn:microsoft.com/office/officeart/2016/7/layout/BasicLinearProcessNumbered"/>
    <dgm:cxn modelId="{FD223EC1-566D-4A4D-ABD7-F4363DABDCD2}" type="presParOf" srcId="{10C3C942-8CB7-416A-B9E4-0C1161075AD6}" destId="{592233F5-E97B-4DCE-85AE-31B26DD519F8}" srcOrd="1" destOrd="0" presId="urn:microsoft.com/office/officeart/2016/7/layout/BasicLinearProcessNumbered"/>
    <dgm:cxn modelId="{E87CAFC8-AB0E-4AAB-A1DC-F10DEFB0FDB1}" type="presParOf" srcId="{10C3C942-8CB7-416A-B9E4-0C1161075AD6}" destId="{F3913D21-66C4-4627-8ED4-9FAA652E9A9F}" srcOrd="2" destOrd="0" presId="urn:microsoft.com/office/officeart/2016/7/layout/BasicLinearProcessNumbered"/>
    <dgm:cxn modelId="{CF8C5B2D-9BD8-4833-89C4-0E9C2EA8D532}" type="presParOf" srcId="{10C3C942-8CB7-416A-B9E4-0C1161075AD6}" destId="{F53184D4-21A0-41E8-8494-015D048DA172}" srcOrd="3" destOrd="0" presId="urn:microsoft.com/office/officeart/2016/7/layout/BasicLinearProcessNumbered"/>
    <dgm:cxn modelId="{1BC85B5D-C948-4661-8BEC-F47D356206D1}" type="presParOf" srcId="{91D923E5-4FE5-4B85-B6F0-8B7BB02DD3B9}" destId="{4A9D6090-AADE-4457-8D01-3216C4D47F92}" srcOrd="1" destOrd="0" presId="urn:microsoft.com/office/officeart/2016/7/layout/BasicLinearProcessNumbered"/>
    <dgm:cxn modelId="{981C252F-D8A3-4BD1-83A8-83F026BE8F16}" type="presParOf" srcId="{91D923E5-4FE5-4B85-B6F0-8B7BB02DD3B9}" destId="{956006C8-198A-4230-B536-CFA6322271D1}" srcOrd="2" destOrd="0" presId="urn:microsoft.com/office/officeart/2016/7/layout/BasicLinearProcessNumbered"/>
    <dgm:cxn modelId="{C1ABBA4A-FF0A-4254-965A-E792FD2CFC4C}" type="presParOf" srcId="{956006C8-198A-4230-B536-CFA6322271D1}" destId="{956F0FE0-DD94-4AD2-BF1B-07EFFF7C9F59}" srcOrd="0" destOrd="0" presId="urn:microsoft.com/office/officeart/2016/7/layout/BasicLinearProcessNumbered"/>
    <dgm:cxn modelId="{3B2416B3-B986-47FA-8DA2-A68F8AF3D7FA}" type="presParOf" srcId="{956006C8-198A-4230-B536-CFA6322271D1}" destId="{A5C4FE7C-F048-41B4-96B0-27A24F006DD0}" srcOrd="1" destOrd="0" presId="urn:microsoft.com/office/officeart/2016/7/layout/BasicLinearProcessNumbered"/>
    <dgm:cxn modelId="{632E7614-29C8-41B3-ACB9-29C7354D9161}" type="presParOf" srcId="{956006C8-198A-4230-B536-CFA6322271D1}" destId="{B869C93A-2B89-40D8-945A-1231E90D06A3}" srcOrd="2" destOrd="0" presId="urn:microsoft.com/office/officeart/2016/7/layout/BasicLinearProcessNumbered"/>
    <dgm:cxn modelId="{0DFFB5BA-2ADC-46E7-A25A-9338EDE29FF8}" type="presParOf" srcId="{956006C8-198A-4230-B536-CFA6322271D1}" destId="{9B153845-9B11-47D1-BA54-C582C16B38E4}" srcOrd="3" destOrd="0" presId="urn:microsoft.com/office/officeart/2016/7/layout/BasicLinearProcessNumbered"/>
    <dgm:cxn modelId="{89E1E0ED-2C27-470D-BD86-F4497CF987E0}" type="presParOf" srcId="{91D923E5-4FE5-4B85-B6F0-8B7BB02DD3B9}" destId="{451A339A-9822-4AF0-8A7C-2D7AEE929481}" srcOrd="3" destOrd="0" presId="urn:microsoft.com/office/officeart/2016/7/layout/BasicLinearProcessNumbered"/>
    <dgm:cxn modelId="{512DAD23-5A17-4110-AA35-5B0A79337256}" type="presParOf" srcId="{91D923E5-4FE5-4B85-B6F0-8B7BB02DD3B9}" destId="{B2F3B13B-D3CE-45FF-9493-4A3C7704F82C}" srcOrd="4" destOrd="0" presId="urn:microsoft.com/office/officeart/2016/7/layout/BasicLinearProcessNumbered"/>
    <dgm:cxn modelId="{F9036495-1E5C-499D-AF78-65933CF8FE3E}" type="presParOf" srcId="{B2F3B13B-D3CE-45FF-9493-4A3C7704F82C}" destId="{67B1B04C-931A-4123-9027-89E99A06A7A5}" srcOrd="0" destOrd="0" presId="urn:microsoft.com/office/officeart/2016/7/layout/BasicLinearProcessNumbered"/>
    <dgm:cxn modelId="{53016BA3-6020-4D63-BBDE-4A90BF71DAD6}" type="presParOf" srcId="{B2F3B13B-D3CE-45FF-9493-4A3C7704F82C}" destId="{0411004F-DEE5-4438-8EA1-2DB36298B449}" srcOrd="1" destOrd="0" presId="urn:microsoft.com/office/officeart/2016/7/layout/BasicLinearProcessNumbered"/>
    <dgm:cxn modelId="{A7794271-BE7C-4203-B12E-604B798B0964}" type="presParOf" srcId="{B2F3B13B-D3CE-45FF-9493-4A3C7704F82C}" destId="{28A7EE76-F3A2-40EE-BA38-DA1868B06C23}" srcOrd="2" destOrd="0" presId="urn:microsoft.com/office/officeart/2016/7/layout/BasicLinearProcessNumbered"/>
    <dgm:cxn modelId="{8BFF01A7-E6C7-477D-BD09-95384528E7F3}" type="presParOf" srcId="{B2F3B13B-D3CE-45FF-9493-4A3C7704F82C}" destId="{DB246F1D-6A4D-4D89-ABA8-3692CBDF54FA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E7F1F3-208E-4ACE-A10F-C954C064A533}">
      <dsp:nvSpPr>
        <dsp:cNvPr id="0" name=""/>
        <dsp:cNvSpPr/>
      </dsp:nvSpPr>
      <dsp:spPr>
        <a:xfrm>
          <a:off x="0" y="0"/>
          <a:ext cx="3135374" cy="2925762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4446" tIns="330200" rIns="244446" bIns="330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/>
            <a:t>You can tell her in person</a:t>
          </a:r>
          <a:endParaRPr lang="en-US" sz="2000" kern="1200"/>
        </a:p>
      </dsp:txBody>
      <dsp:txXfrm>
        <a:off x="0" y="1111789"/>
        <a:ext cx="3135374" cy="1755457"/>
      </dsp:txXfrm>
    </dsp:sp>
    <dsp:sp modelId="{592233F5-E97B-4DCE-85AE-31B26DD519F8}">
      <dsp:nvSpPr>
        <dsp:cNvPr id="0" name=""/>
        <dsp:cNvSpPr/>
      </dsp:nvSpPr>
      <dsp:spPr>
        <a:xfrm>
          <a:off x="1128823" y="292576"/>
          <a:ext cx="877728" cy="87772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431" tIns="12700" rIns="68431" bIns="1270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/>
            <a:t>1</a:t>
          </a:r>
        </a:p>
      </dsp:txBody>
      <dsp:txXfrm>
        <a:off x="1257363" y="421116"/>
        <a:ext cx="620648" cy="620648"/>
      </dsp:txXfrm>
    </dsp:sp>
    <dsp:sp modelId="{F3913D21-66C4-4627-8ED4-9FAA652E9A9F}">
      <dsp:nvSpPr>
        <dsp:cNvPr id="0" name=""/>
        <dsp:cNvSpPr/>
      </dsp:nvSpPr>
      <dsp:spPr>
        <a:xfrm>
          <a:off x="0" y="2925690"/>
          <a:ext cx="3135374" cy="72"/>
        </a:xfrm>
        <a:prstGeom prst="rect">
          <a:avLst/>
        </a:prstGeom>
        <a:solidFill>
          <a:schemeClr val="accent2">
            <a:hueOff val="1208603"/>
            <a:satOff val="-3962"/>
            <a:lumOff val="-863"/>
            <a:alphaOff val="0"/>
          </a:schemeClr>
        </a:solidFill>
        <a:ln w="9525" cap="flat" cmpd="sng" algn="ctr">
          <a:solidFill>
            <a:schemeClr val="accent2">
              <a:hueOff val="1208603"/>
              <a:satOff val="-3962"/>
              <a:lumOff val="-86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56F0FE0-DD94-4AD2-BF1B-07EFFF7C9F59}">
      <dsp:nvSpPr>
        <dsp:cNvPr id="0" name=""/>
        <dsp:cNvSpPr/>
      </dsp:nvSpPr>
      <dsp:spPr>
        <a:xfrm>
          <a:off x="3448912" y="0"/>
          <a:ext cx="3135374" cy="2925762"/>
        </a:xfrm>
        <a:prstGeom prst="rect">
          <a:avLst/>
        </a:prstGeom>
        <a:solidFill>
          <a:schemeClr val="accent2">
            <a:tint val="40000"/>
            <a:alpha val="90000"/>
            <a:hueOff val="3105755"/>
            <a:satOff val="-7306"/>
            <a:lumOff val="-607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3105755"/>
              <a:satOff val="-7306"/>
              <a:lumOff val="-60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4446" tIns="330200" rIns="244446" bIns="330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/>
            <a:t>Your family can call her:</a:t>
          </a:r>
          <a:r>
            <a:rPr lang="en-US" sz="2000" kern="1200"/>
            <a:t> 281-465.3200</a:t>
          </a:r>
        </a:p>
      </dsp:txBody>
      <dsp:txXfrm>
        <a:off x="3448912" y="1111789"/>
        <a:ext cx="3135374" cy="1755457"/>
      </dsp:txXfrm>
    </dsp:sp>
    <dsp:sp modelId="{A5C4FE7C-F048-41B4-96B0-27A24F006DD0}">
      <dsp:nvSpPr>
        <dsp:cNvPr id="0" name=""/>
        <dsp:cNvSpPr/>
      </dsp:nvSpPr>
      <dsp:spPr>
        <a:xfrm>
          <a:off x="4577735" y="292576"/>
          <a:ext cx="877728" cy="877728"/>
        </a:xfrm>
        <a:prstGeom prst="ellipse">
          <a:avLst/>
        </a:prstGeom>
        <a:solidFill>
          <a:schemeClr val="accent2">
            <a:hueOff val="2417207"/>
            <a:satOff val="-7924"/>
            <a:lumOff val="-1726"/>
            <a:alphaOff val="0"/>
          </a:schemeClr>
        </a:solidFill>
        <a:ln w="9525" cap="flat" cmpd="sng" algn="ctr">
          <a:solidFill>
            <a:schemeClr val="accent2">
              <a:hueOff val="2417207"/>
              <a:satOff val="-7924"/>
              <a:lumOff val="-172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431" tIns="12700" rIns="68431" bIns="1270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/>
            <a:t>2</a:t>
          </a:r>
        </a:p>
      </dsp:txBody>
      <dsp:txXfrm>
        <a:off x="4706275" y="421116"/>
        <a:ext cx="620648" cy="620648"/>
      </dsp:txXfrm>
    </dsp:sp>
    <dsp:sp modelId="{B869C93A-2B89-40D8-945A-1231E90D06A3}">
      <dsp:nvSpPr>
        <dsp:cNvPr id="0" name=""/>
        <dsp:cNvSpPr/>
      </dsp:nvSpPr>
      <dsp:spPr>
        <a:xfrm>
          <a:off x="3448912" y="2925690"/>
          <a:ext cx="3135374" cy="72"/>
        </a:xfrm>
        <a:prstGeom prst="rect">
          <a:avLst/>
        </a:prstGeom>
        <a:solidFill>
          <a:schemeClr val="accent2">
            <a:hueOff val="3625810"/>
            <a:satOff val="-11886"/>
            <a:lumOff val="-2588"/>
            <a:alphaOff val="0"/>
          </a:schemeClr>
        </a:solidFill>
        <a:ln w="9525" cap="flat" cmpd="sng" algn="ctr">
          <a:solidFill>
            <a:schemeClr val="accent2">
              <a:hueOff val="3625810"/>
              <a:satOff val="-11886"/>
              <a:lumOff val="-258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7B1B04C-931A-4123-9027-89E99A06A7A5}">
      <dsp:nvSpPr>
        <dsp:cNvPr id="0" name=""/>
        <dsp:cNvSpPr/>
      </dsp:nvSpPr>
      <dsp:spPr>
        <a:xfrm>
          <a:off x="6897824" y="0"/>
          <a:ext cx="3135374" cy="2925762"/>
        </a:xfrm>
        <a:prstGeom prst="rect">
          <a:avLst/>
        </a:prstGeom>
        <a:solidFill>
          <a:schemeClr val="accent2">
            <a:tint val="40000"/>
            <a:alpha val="90000"/>
            <a:hueOff val="6211510"/>
            <a:satOff val="-14612"/>
            <a:lumOff val="-1215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6211510"/>
              <a:satOff val="-14612"/>
              <a:lumOff val="-121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4446" tIns="330200" rIns="244446" bIns="330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/>
            <a:t>You can email her</a:t>
          </a:r>
          <a:r>
            <a:rPr lang="en-US" sz="2000" kern="1200"/>
            <a:t> @ khouck@conroeisd.net</a:t>
          </a:r>
        </a:p>
      </dsp:txBody>
      <dsp:txXfrm>
        <a:off x="6897824" y="1111789"/>
        <a:ext cx="3135374" cy="1755457"/>
      </dsp:txXfrm>
    </dsp:sp>
    <dsp:sp modelId="{0411004F-DEE5-4438-8EA1-2DB36298B449}">
      <dsp:nvSpPr>
        <dsp:cNvPr id="0" name=""/>
        <dsp:cNvSpPr/>
      </dsp:nvSpPr>
      <dsp:spPr>
        <a:xfrm>
          <a:off x="8026648" y="292576"/>
          <a:ext cx="877728" cy="877728"/>
        </a:xfrm>
        <a:prstGeom prst="ellipse">
          <a:avLst/>
        </a:prstGeom>
        <a:solidFill>
          <a:schemeClr val="accent2">
            <a:hueOff val="4834414"/>
            <a:satOff val="-15848"/>
            <a:lumOff val="-3451"/>
            <a:alphaOff val="0"/>
          </a:schemeClr>
        </a:solidFill>
        <a:ln w="9525" cap="flat" cmpd="sng" algn="ctr">
          <a:solidFill>
            <a:schemeClr val="accent2">
              <a:hueOff val="4834414"/>
              <a:satOff val="-15848"/>
              <a:lumOff val="-345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431" tIns="12700" rIns="68431" bIns="1270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/>
            <a:t>3</a:t>
          </a:r>
        </a:p>
      </dsp:txBody>
      <dsp:txXfrm>
        <a:off x="8155188" y="421116"/>
        <a:ext cx="620648" cy="620648"/>
      </dsp:txXfrm>
    </dsp:sp>
    <dsp:sp modelId="{28A7EE76-F3A2-40EE-BA38-DA1868B06C23}">
      <dsp:nvSpPr>
        <dsp:cNvPr id="0" name=""/>
        <dsp:cNvSpPr/>
      </dsp:nvSpPr>
      <dsp:spPr>
        <a:xfrm>
          <a:off x="6897824" y="2925690"/>
          <a:ext cx="3135374" cy="72"/>
        </a:xfrm>
        <a:prstGeom prst="rect">
          <a:avLst/>
        </a:prstGeom>
        <a:solidFill>
          <a:schemeClr val="accent2">
            <a:hueOff val="6043017"/>
            <a:satOff val="-19810"/>
            <a:lumOff val="-4314"/>
            <a:alphaOff val="0"/>
          </a:schemeClr>
        </a:solidFill>
        <a:ln w="9525" cap="flat" cmpd="sng" algn="ctr">
          <a:solidFill>
            <a:schemeClr val="accent2">
              <a:hueOff val="6043017"/>
              <a:satOff val="-19810"/>
              <a:lumOff val="-431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9798E-90C4-48E6-B39B-37FF65347A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97100" y="1079500"/>
            <a:ext cx="7797799" cy="2138400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D95C8C-0A7F-40D9-A690-3D5898EFFE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08350" y="4113213"/>
            <a:ext cx="5575300" cy="1655762"/>
          </a:xfrm>
        </p:spPr>
        <p:txBody>
          <a:bodyPr/>
          <a:lstStyle>
            <a:lvl1pPr marL="0" indent="0" algn="ctr">
              <a:buNone/>
              <a:defRPr sz="240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1322F3-E47A-4D6E-96A8-AB5C73BA99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5/24/2023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7BF5CE-9E66-4FD5-949F-34E11607C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EDAB7A-4032-416A-B04E-1F4878912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01C0CAB-6A03-4C6A-9FAA-219847753628}"/>
              </a:ext>
            </a:extLst>
          </p:cNvPr>
          <p:cNvCxnSpPr>
            <a:cxnSpLocks/>
          </p:cNvCxnSpPr>
          <p:nvPr/>
        </p:nvCxnSpPr>
        <p:spPr>
          <a:xfrm>
            <a:off x="5826000" y="3690871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982E0B2-AA9C-441C-A08E-A9DF9CF12116}"/>
              </a:ext>
            </a:extLst>
          </p:cNvPr>
          <p:cNvGrpSpPr/>
          <p:nvPr/>
        </p:nvGrpSpPr>
        <p:grpSpPr>
          <a:xfrm>
            <a:off x="9728046" y="4869342"/>
            <a:ext cx="1623711" cy="630920"/>
            <a:chOff x="9588346" y="4824892"/>
            <a:chExt cx="1623711" cy="630920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4A2E074-C10D-4C57-AB72-B631E4D77102}"/>
                </a:ext>
              </a:extLst>
            </p:cNvPr>
            <p:cNvSpPr/>
            <p:nvPr/>
          </p:nvSpPr>
          <p:spPr>
            <a:xfrm rot="2700000" flipH="1">
              <a:off x="10267789" y="4452443"/>
              <a:ext cx="571820" cy="1316717"/>
            </a:xfrm>
            <a:custGeom>
              <a:avLst/>
              <a:gdLst>
                <a:gd name="connsiteX0" fmla="*/ 282417 w 571820"/>
                <a:gd name="connsiteY0" fmla="*/ 0 h 1316717"/>
                <a:gd name="connsiteX1" fmla="*/ 285910 w 571820"/>
                <a:gd name="connsiteY1" fmla="*/ 3175 h 1316717"/>
                <a:gd name="connsiteX2" fmla="*/ 287393 w 571820"/>
                <a:gd name="connsiteY2" fmla="*/ 1827 h 1316717"/>
                <a:gd name="connsiteX3" fmla="*/ 289403 w 571820"/>
                <a:gd name="connsiteY3" fmla="*/ 0 h 1316717"/>
                <a:gd name="connsiteX4" fmla="*/ 289403 w 571820"/>
                <a:gd name="connsiteY4" fmla="*/ 6349 h 1316717"/>
                <a:gd name="connsiteX5" fmla="*/ 309203 w 571820"/>
                <a:gd name="connsiteY5" fmla="*/ 24345 h 1316717"/>
                <a:gd name="connsiteX6" fmla="*/ 571820 w 571820"/>
                <a:gd name="connsiteY6" fmla="*/ 658359 h 1316717"/>
                <a:gd name="connsiteX7" fmla="*/ 309203 w 571820"/>
                <a:gd name="connsiteY7" fmla="*/ 1292372 h 1316717"/>
                <a:gd name="connsiteX8" fmla="*/ 289403 w 571820"/>
                <a:gd name="connsiteY8" fmla="*/ 1310368 h 1316717"/>
                <a:gd name="connsiteX9" fmla="*/ 289403 w 571820"/>
                <a:gd name="connsiteY9" fmla="*/ 1316717 h 1316717"/>
                <a:gd name="connsiteX10" fmla="*/ 287393 w 571820"/>
                <a:gd name="connsiteY10" fmla="*/ 1314890 h 1316717"/>
                <a:gd name="connsiteX11" fmla="*/ 285910 w 571820"/>
                <a:gd name="connsiteY11" fmla="*/ 1313542 h 1316717"/>
                <a:gd name="connsiteX12" fmla="*/ 282417 w 571820"/>
                <a:gd name="connsiteY12" fmla="*/ 1316717 h 1316717"/>
                <a:gd name="connsiteX13" fmla="*/ 282417 w 571820"/>
                <a:gd name="connsiteY13" fmla="*/ 1310367 h 1316717"/>
                <a:gd name="connsiteX14" fmla="*/ 262617 w 571820"/>
                <a:gd name="connsiteY14" fmla="*/ 1292372 h 1316717"/>
                <a:gd name="connsiteX15" fmla="*/ 0 w 571820"/>
                <a:gd name="connsiteY15" fmla="*/ 658358 h 1316717"/>
                <a:gd name="connsiteX16" fmla="*/ 262617 w 571820"/>
                <a:gd name="connsiteY16" fmla="*/ 24345 h 1316717"/>
                <a:gd name="connsiteX17" fmla="*/ 282417 w 571820"/>
                <a:gd name="connsiteY17" fmla="*/ 6349 h 1316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71820" h="1316717">
                  <a:moveTo>
                    <a:pt x="282417" y="0"/>
                  </a:moveTo>
                  <a:lnTo>
                    <a:pt x="285910" y="3175"/>
                  </a:lnTo>
                  <a:lnTo>
                    <a:pt x="287393" y="1827"/>
                  </a:lnTo>
                  <a:lnTo>
                    <a:pt x="289403" y="0"/>
                  </a:lnTo>
                  <a:lnTo>
                    <a:pt x="289403" y="6349"/>
                  </a:lnTo>
                  <a:lnTo>
                    <a:pt x="309203" y="24345"/>
                  </a:lnTo>
                  <a:cubicBezTo>
                    <a:pt x="471461" y="186603"/>
                    <a:pt x="571820" y="410761"/>
                    <a:pt x="571820" y="658359"/>
                  </a:cubicBezTo>
                  <a:cubicBezTo>
                    <a:pt x="571820" y="905956"/>
                    <a:pt x="471461" y="1130114"/>
                    <a:pt x="309203" y="1292372"/>
                  </a:cubicBezTo>
                  <a:lnTo>
                    <a:pt x="289403" y="1310368"/>
                  </a:lnTo>
                  <a:lnTo>
                    <a:pt x="289403" y="1316717"/>
                  </a:lnTo>
                  <a:lnTo>
                    <a:pt x="287393" y="1314890"/>
                  </a:lnTo>
                  <a:lnTo>
                    <a:pt x="285910" y="1313542"/>
                  </a:lnTo>
                  <a:lnTo>
                    <a:pt x="282417" y="1316717"/>
                  </a:lnTo>
                  <a:lnTo>
                    <a:pt x="282417" y="1310367"/>
                  </a:lnTo>
                  <a:lnTo>
                    <a:pt x="262617" y="1292372"/>
                  </a:lnTo>
                  <a:cubicBezTo>
                    <a:pt x="100359" y="1130113"/>
                    <a:pt x="0" y="905956"/>
                    <a:pt x="0" y="658358"/>
                  </a:cubicBezTo>
                  <a:cubicBezTo>
                    <a:pt x="0" y="410761"/>
                    <a:pt x="100359" y="186603"/>
                    <a:pt x="262617" y="24345"/>
                  </a:cubicBezTo>
                  <a:lnTo>
                    <a:pt x="282417" y="6349"/>
                  </a:lnTo>
                  <a:close/>
                </a:path>
              </a:pathLst>
            </a:custGeom>
            <a:solidFill>
              <a:schemeClr val="accent4">
                <a:alpha val="4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0B037EB3-1772-4BA8-A95A-E5DBDFEA32B0}"/>
                </a:ext>
              </a:extLst>
            </p:cNvPr>
            <p:cNvGrpSpPr/>
            <p:nvPr/>
          </p:nvGrpSpPr>
          <p:grpSpPr>
            <a:xfrm rot="2700000" flipH="1">
              <a:off x="10112436" y="4359902"/>
              <a:ext cx="571820" cy="1620000"/>
              <a:chOff x="8482785" y="4330454"/>
              <a:chExt cx="571820" cy="1620000"/>
            </a:xfrm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A1F47AC1-63D0-47F3-9728-1A0A0543494B}"/>
                  </a:ext>
                </a:extLst>
              </p:cNvPr>
              <p:cNvSpPr/>
              <p:nvPr/>
            </p:nvSpPr>
            <p:spPr>
              <a:xfrm>
                <a:off x="8482785" y="4333632"/>
                <a:ext cx="571820" cy="1311956"/>
              </a:xfrm>
              <a:custGeom>
                <a:avLst/>
                <a:gdLst>
                  <a:gd name="connsiteX0" fmla="*/ 282417 w 571820"/>
                  <a:gd name="connsiteY0" fmla="*/ 0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289403 w 571820"/>
                  <a:gd name="connsiteY4" fmla="*/ 6349 h 1316717"/>
                  <a:gd name="connsiteX5" fmla="*/ 309203 w 571820"/>
                  <a:gd name="connsiteY5" fmla="*/ 24345 h 1316717"/>
                  <a:gd name="connsiteX6" fmla="*/ 571820 w 571820"/>
                  <a:gd name="connsiteY6" fmla="*/ 658359 h 1316717"/>
                  <a:gd name="connsiteX7" fmla="*/ 309203 w 571820"/>
                  <a:gd name="connsiteY7" fmla="*/ 1292372 h 1316717"/>
                  <a:gd name="connsiteX8" fmla="*/ 289403 w 571820"/>
                  <a:gd name="connsiteY8" fmla="*/ 1310368 h 1316717"/>
                  <a:gd name="connsiteX9" fmla="*/ 289403 w 571820"/>
                  <a:gd name="connsiteY9" fmla="*/ 1316717 h 1316717"/>
                  <a:gd name="connsiteX10" fmla="*/ 287393 w 571820"/>
                  <a:gd name="connsiteY10" fmla="*/ 1314890 h 1316717"/>
                  <a:gd name="connsiteX11" fmla="*/ 285910 w 571820"/>
                  <a:gd name="connsiteY11" fmla="*/ 1313542 h 1316717"/>
                  <a:gd name="connsiteX12" fmla="*/ 282417 w 571820"/>
                  <a:gd name="connsiteY12" fmla="*/ 1316717 h 1316717"/>
                  <a:gd name="connsiteX13" fmla="*/ 282417 w 571820"/>
                  <a:gd name="connsiteY13" fmla="*/ 1310367 h 1316717"/>
                  <a:gd name="connsiteX14" fmla="*/ 262617 w 571820"/>
                  <a:gd name="connsiteY14" fmla="*/ 1292372 h 1316717"/>
                  <a:gd name="connsiteX15" fmla="*/ 0 w 571820"/>
                  <a:gd name="connsiteY15" fmla="*/ 658358 h 1316717"/>
                  <a:gd name="connsiteX16" fmla="*/ 262617 w 571820"/>
                  <a:gd name="connsiteY16" fmla="*/ 24345 h 1316717"/>
                  <a:gd name="connsiteX17" fmla="*/ 282417 w 571820"/>
                  <a:gd name="connsiteY17" fmla="*/ 6349 h 1316717"/>
                  <a:gd name="connsiteX0" fmla="*/ 282417 w 571820"/>
                  <a:gd name="connsiteY0" fmla="*/ 6349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289403 w 571820"/>
                  <a:gd name="connsiteY4" fmla="*/ 6349 h 1316717"/>
                  <a:gd name="connsiteX5" fmla="*/ 309203 w 571820"/>
                  <a:gd name="connsiteY5" fmla="*/ 24345 h 1316717"/>
                  <a:gd name="connsiteX6" fmla="*/ 571820 w 571820"/>
                  <a:gd name="connsiteY6" fmla="*/ 658359 h 1316717"/>
                  <a:gd name="connsiteX7" fmla="*/ 309203 w 571820"/>
                  <a:gd name="connsiteY7" fmla="*/ 1292372 h 1316717"/>
                  <a:gd name="connsiteX8" fmla="*/ 289403 w 571820"/>
                  <a:gd name="connsiteY8" fmla="*/ 1310368 h 1316717"/>
                  <a:gd name="connsiteX9" fmla="*/ 289403 w 571820"/>
                  <a:gd name="connsiteY9" fmla="*/ 1316717 h 1316717"/>
                  <a:gd name="connsiteX10" fmla="*/ 287393 w 571820"/>
                  <a:gd name="connsiteY10" fmla="*/ 1314890 h 1316717"/>
                  <a:gd name="connsiteX11" fmla="*/ 285910 w 571820"/>
                  <a:gd name="connsiteY11" fmla="*/ 1313542 h 1316717"/>
                  <a:gd name="connsiteX12" fmla="*/ 282417 w 571820"/>
                  <a:gd name="connsiteY12" fmla="*/ 1316717 h 1316717"/>
                  <a:gd name="connsiteX13" fmla="*/ 282417 w 571820"/>
                  <a:gd name="connsiteY13" fmla="*/ 1310367 h 1316717"/>
                  <a:gd name="connsiteX14" fmla="*/ 262617 w 571820"/>
                  <a:gd name="connsiteY14" fmla="*/ 1292372 h 1316717"/>
                  <a:gd name="connsiteX15" fmla="*/ 0 w 571820"/>
                  <a:gd name="connsiteY15" fmla="*/ 658358 h 1316717"/>
                  <a:gd name="connsiteX16" fmla="*/ 262617 w 571820"/>
                  <a:gd name="connsiteY16" fmla="*/ 24345 h 1316717"/>
                  <a:gd name="connsiteX17" fmla="*/ 282417 w 571820"/>
                  <a:gd name="connsiteY17" fmla="*/ 6349 h 1316717"/>
                  <a:gd name="connsiteX0" fmla="*/ 262617 w 571820"/>
                  <a:gd name="connsiteY0" fmla="*/ 24345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289403 w 571820"/>
                  <a:gd name="connsiteY4" fmla="*/ 6349 h 1316717"/>
                  <a:gd name="connsiteX5" fmla="*/ 309203 w 571820"/>
                  <a:gd name="connsiteY5" fmla="*/ 24345 h 1316717"/>
                  <a:gd name="connsiteX6" fmla="*/ 571820 w 571820"/>
                  <a:gd name="connsiteY6" fmla="*/ 658359 h 1316717"/>
                  <a:gd name="connsiteX7" fmla="*/ 309203 w 571820"/>
                  <a:gd name="connsiteY7" fmla="*/ 1292372 h 1316717"/>
                  <a:gd name="connsiteX8" fmla="*/ 289403 w 571820"/>
                  <a:gd name="connsiteY8" fmla="*/ 1310368 h 1316717"/>
                  <a:gd name="connsiteX9" fmla="*/ 289403 w 571820"/>
                  <a:gd name="connsiteY9" fmla="*/ 1316717 h 1316717"/>
                  <a:gd name="connsiteX10" fmla="*/ 287393 w 571820"/>
                  <a:gd name="connsiteY10" fmla="*/ 1314890 h 1316717"/>
                  <a:gd name="connsiteX11" fmla="*/ 285910 w 571820"/>
                  <a:gd name="connsiteY11" fmla="*/ 1313542 h 1316717"/>
                  <a:gd name="connsiteX12" fmla="*/ 282417 w 571820"/>
                  <a:gd name="connsiteY12" fmla="*/ 1316717 h 1316717"/>
                  <a:gd name="connsiteX13" fmla="*/ 282417 w 571820"/>
                  <a:gd name="connsiteY13" fmla="*/ 1310367 h 1316717"/>
                  <a:gd name="connsiteX14" fmla="*/ 262617 w 571820"/>
                  <a:gd name="connsiteY14" fmla="*/ 1292372 h 1316717"/>
                  <a:gd name="connsiteX15" fmla="*/ 0 w 571820"/>
                  <a:gd name="connsiteY15" fmla="*/ 658358 h 1316717"/>
                  <a:gd name="connsiteX16" fmla="*/ 262617 w 571820"/>
                  <a:gd name="connsiteY16" fmla="*/ 24345 h 1316717"/>
                  <a:gd name="connsiteX0" fmla="*/ 262617 w 571820"/>
                  <a:gd name="connsiteY0" fmla="*/ 24345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309203 w 571820"/>
                  <a:gd name="connsiteY4" fmla="*/ 24345 h 1316717"/>
                  <a:gd name="connsiteX5" fmla="*/ 571820 w 571820"/>
                  <a:gd name="connsiteY5" fmla="*/ 658359 h 1316717"/>
                  <a:gd name="connsiteX6" fmla="*/ 309203 w 571820"/>
                  <a:gd name="connsiteY6" fmla="*/ 1292372 h 1316717"/>
                  <a:gd name="connsiteX7" fmla="*/ 289403 w 571820"/>
                  <a:gd name="connsiteY7" fmla="*/ 1310368 h 1316717"/>
                  <a:gd name="connsiteX8" fmla="*/ 289403 w 571820"/>
                  <a:gd name="connsiteY8" fmla="*/ 1316717 h 1316717"/>
                  <a:gd name="connsiteX9" fmla="*/ 287393 w 571820"/>
                  <a:gd name="connsiteY9" fmla="*/ 1314890 h 1316717"/>
                  <a:gd name="connsiteX10" fmla="*/ 285910 w 571820"/>
                  <a:gd name="connsiteY10" fmla="*/ 1313542 h 1316717"/>
                  <a:gd name="connsiteX11" fmla="*/ 282417 w 571820"/>
                  <a:gd name="connsiteY11" fmla="*/ 1316717 h 1316717"/>
                  <a:gd name="connsiteX12" fmla="*/ 282417 w 571820"/>
                  <a:gd name="connsiteY12" fmla="*/ 1310367 h 1316717"/>
                  <a:gd name="connsiteX13" fmla="*/ 262617 w 571820"/>
                  <a:gd name="connsiteY13" fmla="*/ 1292372 h 1316717"/>
                  <a:gd name="connsiteX14" fmla="*/ 0 w 571820"/>
                  <a:gd name="connsiteY14" fmla="*/ 658358 h 1316717"/>
                  <a:gd name="connsiteX15" fmla="*/ 262617 w 571820"/>
                  <a:gd name="connsiteY15" fmla="*/ 24345 h 1316717"/>
                  <a:gd name="connsiteX0" fmla="*/ 262617 w 571820"/>
                  <a:gd name="connsiteY0" fmla="*/ 22518 h 1314890"/>
                  <a:gd name="connsiteX1" fmla="*/ 285910 w 571820"/>
                  <a:gd name="connsiteY1" fmla="*/ 1348 h 1314890"/>
                  <a:gd name="connsiteX2" fmla="*/ 287393 w 571820"/>
                  <a:gd name="connsiteY2" fmla="*/ 0 h 1314890"/>
                  <a:gd name="connsiteX3" fmla="*/ 309203 w 571820"/>
                  <a:gd name="connsiteY3" fmla="*/ 22518 h 1314890"/>
                  <a:gd name="connsiteX4" fmla="*/ 571820 w 571820"/>
                  <a:gd name="connsiteY4" fmla="*/ 656532 h 1314890"/>
                  <a:gd name="connsiteX5" fmla="*/ 309203 w 571820"/>
                  <a:gd name="connsiteY5" fmla="*/ 1290545 h 1314890"/>
                  <a:gd name="connsiteX6" fmla="*/ 289403 w 571820"/>
                  <a:gd name="connsiteY6" fmla="*/ 1308541 h 1314890"/>
                  <a:gd name="connsiteX7" fmla="*/ 289403 w 571820"/>
                  <a:gd name="connsiteY7" fmla="*/ 1314890 h 1314890"/>
                  <a:gd name="connsiteX8" fmla="*/ 287393 w 571820"/>
                  <a:gd name="connsiteY8" fmla="*/ 1313063 h 1314890"/>
                  <a:gd name="connsiteX9" fmla="*/ 285910 w 571820"/>
                  <a:gd name="connsiteY9" fmla="*/ 1311715 h 1314890"/>
                  <a:gd name="connsiteX10" fmla="*/ 282417 w 571820"/>
                  <a:gd name="connsiteY10" fmla="*/ 1314890 h 1314890"/>
                  <a:gd name="connsiteX11" fmla="*/ 282417 w 571820"/>
                  <a:gd name="connsiteY11" fmla="*/ 1308540 h 1314890"/>
                  <a:gd name="connsiteX12" fmla="*/ 262617 w 571820"/>
                  <a:gd name="connsiteY12" fmla="*/ 1290545 h 1314890"/>
                  <a:gd name="connsiteX13" fmla="*/ 0 w 571820"/>
                  <a:gd name="connsiteY13" fmla="*/ 656531 h 1314890"/>
                  <a:gd name="connsiteX14" fmla="*/ 262617 w 571820"/>
                  <a:gd name="connsiteY14" fmla="*/ 22518 h 1314890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85910 w 571820"/>
                  <a:gd name="connsiteY8" fmla="*/ 1310367 h 1313542"/>
                  <a:gd name="connsiteX9" fmla="*/ 282417 w 571820"/>
                  <a:gd name="connsiteY9" fmla="*/ 1313542 h 1313542"/>
                  <a:gd name="connsiteX10" fmla="*/ 282417 w 571820"/>
                  <a:gd name="connsiteY10" fmla="*/ 1307192 h 1313542"/>
                  <a:gd name="connsiteX11" fmla="*/ 262617 w 571820"/>
                  <a:gd name="connsiteY11" fmla="*/ 1289197 h 1313542"/>
                  <a:gd name="connsiteX12" fmla="*/ 0 w 571820"/>
                  <a:gd name="connsiteY12" fmla="*/ 655183 h 1313542"/>
                  <a:gd name="connsiteX13" fmla="*/ 262617 w 571820"/>
                  <a:gd name="connsiteY13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85910 w 571820"/>
                  <a:gd name="connsiteY8" fmla="*/ 1310367 h 1313542"/>
                  <a:gd name="connsiteX9" fmla="*/ 282417 w 571820"/>
                  <a:gd name="connsiteY9" fmla="*/ 1313542 h 1313542"/>
                  <a:gd name="connsiteX10" fmla="*/ 262617 w 571820"/>
                  <a:gd name="connsiteY10" fmla="*/ 1289197 h 1313542"/>
                  <a:gd name="connsiteX11" fmla="*/ 0 w 571820"/>
                  <a:gd name="connsiteY11" fmla="*/ 655183 h 1313542"/>
                  <a:gd name="connsiteX12" fmla="*/ 262617 w 571820"/>
                  <a:gd name="connsiteY12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85910 w 571820"/>
                  <a:gd name="connsiteY8" fmla="*/ 1310367 h 1313542"/>
                  <a:gd name="connsiteX9" fmla="*/ 262617 w 571820"/>
                  <a:gd name="connsiteY9" fmla="*/ 1289197 h 1313542"/>
                  <a:gd name="connsiteX10" fmla="*/ 0 w 571820"/>
                  <a:gd name="connsiteY10" fmla="*/ 655183 h 1313542"/>
                  <a:gd name="connsiteX11" fmla="*/ 262617 w 571820"/>
                  <a:gd name="connsiteY11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62617 w 571820"/>
                  <a:gd name="connsiteY8" fmla="*/ 1289197 h 1313542"/>
                  <a:gd name="connsiteX9" fmla="*/ 0 w 571820"/>
                  <a:gd name="connsiteY9" fmla="*/ 655183 h 1313542"/>
                  <a:gd name="connsiteX10" fmla="*/ 262617 w 571820"/>
                  <a:gd name="connsiteY10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62617 w 571820"/>
                  <a:gd name="connsiteY7" fmla="*/ 1289197 h 1313542"/>
                  <a:gd name="connsiteX8" fmla="*/ 0 w 571820"/>
                  <a:gd name="connsiteY8" fmla="*/ 655183 h 1313542"/>
                  <a:gd name="connsiteX9" fmla="*/ 262617 w 571820"/>
                  <a:gd name="connsiteY9" fmla="*/ 21170 h 1313542"/>
                  <a:gd name="connsiteX0" fmla="*/ 262617 w 571820"/>
                  <a:gd name="connsiteY0" fmla="*/ 21170 h 1364739"/>
                  <a:gd name="connsiteX1" fmla="*/ 285910 w 571820"/>
                  <a:gd name="connsiteY1" fmla="*/ 0 h 1364739"/>
                  <a:gd name="connsiteX2" fmla="*/ 309203 w 571820"/>
                  <a:gd name="connsiteY2" fmla="*/ 21170 h 1364739"/>
                  <a:gd name="connsiteX3" fmla="*/ 571820 w 571820"/>
                  <a:gd name="connsiteY3" fmla="*/ 655184 h 1364739"/>
                  <a:gd name="connsiteX4" fmla="*/ 309203 w 571820"/>
                  <a:gd name="connsiteY4" fmla="*/ 1289197 h 1364739"/>
                  <a:gd name="connsiteX5" fmla="*/ 289403 w 571820"/>
                  <a:gd name="connsiteY5" fmla="*/ 1307193 h 1364739"/>
                  <a:gd name="connsiteX6" fmla="*/ 177485 w 571820"/>
                  <a:gd name="connsiteY6" fmla="*/ 1364739 h 1364739"/>
                  <a:gd name="connsiteX7" fmla="*/ 262617 w 571820"/>
                  <a:gd name="connsiteY7" fmla="*/ 1289197 h 1364739"/>
                  <a:gd name="connsiteX8" fmla="*/ 0 w 571820"/>
                  <a:gd name="connsiteY8" fmla="*/ 655183 h 1364739"/>
                  <a:gd name="connsiteX9" fmla="*/ 262617 w 571820"/>
                  <a:gd name="connsiteY9" fmla="*/ 21170 h 1364739"/>
                  <a:gd name="connsiteX0" fmla="*/ 262617 w 571820"/>
                  <a:gd name="connsiteY0" fmla="*/ 21170 h 1364739"/>
                  <a:gd name="connsiteX1" fmla="*/ 285910 w 571820"/>
                  <a:gd name="connsiteY1" fmla="*/ 0 h 1364739"/>
                  <a:gd name="connsiteX2" fmla="*/ 309203 w 571820"/>
                  <a:gd name="connsiteY2" fmla="*/ 21170 h 1364739"/>
                  <a:gd name="connsiteX3" fmla="*/ 571820 w 571820"/>
                  <a:gd name="connsiteY3" fmla="*/ 655184 h 1364739"/>
                  <a:gd name="connsiteX4" fmla="*/ 309203 w 571820"/>
                  <a:gd name="connsiteY4" fmla="*/ 1289197 h 1364739"/>
                  <a:gd name="connsiteX5" fmla="*/ 285832 w 571820"/>
                  <a:gd name="connsiteY5" fmla="*/ 1311956 h 1364739"/>
                  <a:gd name="connsiteX6" fmla="*/ 177485 w 571820"/>
                  <a:gd name="connsiteY6" fmla="*/ 1364739 h 1364739"/>
                  <a:gd name="connsiteX7" fmla="*/ 262617 w 571820"/>
                  <a:gd name="connsiteY7" fmla="*/ 1289197 h 1364739"/>
                  <a:gd name="connsiteX8" fmla="*/ 0 w 571820"/>
                  <a:gd name="connsiteY8" fmla="*/ 655183 h 1364739"/>
                  <a:gd name="connsiteX9" fmla="*/ 262617 w 571820"/>
                  <a:gd name="connsiteY9" fmla="*/ 21170 h 1364739"/>
                  <a:gd name="connsiteX0" fmla="*/ 262617 w 571820"/>
                  <a:gd name="connsiteY0" fmla="*/ 21170 h 1311956"/>
                  <a:gd name="connsiteX1" fmla="*/ 285910 w 571820"/>
                  <a:gd name="connsiteY1" fmla="*/ 0 h 1311956"/>
                  <a:gd name="connsiteX2" fmla="*/ 309203 w 571820"/>
                  <a:gd name="connsiteY2" fmla="*/ 21170 h 1311956"/>
                  <a:gd name="connsiteX3" fmla="*/ 571820 w 571820"/>
                  <a:gd name="connsiteY3" fmla="*/ 655184 h 1311956"/>
                  <a:gd name="connsiteX4" fmla="*/ 309203 w 571820"/>
                  <a:gd name="connsiteY4" fmla="*/ 1289197 h 1311956"/>
                  <a:gd name="connsiteX5" fmla="*/ 285832 w 571820"/>
                  <a:gd name="connsiteY5" fmla="*/ 1311956 h 1311956"/>
                  <a:gd name="connsiteX6" fmla="*/ 262617 w 571820"/>
                  <a:gd name="connsiteY6" fmla="*/ 1289197 h 1311956"/>
                  <a:gd name="connsiteX7" fmla="*/ 0 w 571820"/>
                  <a:gd name="connsiteY7" fmla="*/ 655183 h 1311956"/>
                  <a:gd name="connsiteX8" fmla="*/ 262617 w 571820"/>
                  <a:gd name="connsiteY8" fmla="*/ 21170 h 1311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71820" h="1311956">
                    <a:moveTo>
                      <a:pt x="262617" y="21170"/>
                    </a:moveTo>
                    <a:lnTo>
                      <a:pt x="285910" y="0"/>
                    </a:lnTo>
                    <a:lnTo>
                      <a:pt x="309203" y="21170"/>
                    </a:lnTo>
                    <a:cubicBezTo>
                      <a:pt x="471461" y="183428"/>
                      <a:pt x="571820" y="407586"/>
                      <a:pt x="571820" y="655184"/>
                    </a:cubicBezTo>
                    <a:cubicBezTo>
                      <a:pt x="571820" y="902781"/>
                      <a:pt x="471461" y="1126939"/>
                      <a:pt x="309203" y="1289197"/>
                    </a:cubicBezTo>
                    <a:lnTo>
                      <a:pt x="285832" y="1311956"/>
                    </a:lnTo>
                    <a:lnTo>
                      <a:pt x="262617" y="1289197"/>
                    </a:lnTo>
                    <a:cubicBezTo>
                      <a:pt x="100359" y="1126938"/>
                      <a:pt x="0" y="902781"/>
                      <a:pt x="0" y="655183"/>
                    </a:cubicBezTo>
                    <a:cubicBezTo>
                      <a:pt x="0" y="407586"/>
                      <a:pt x="100359" y="183428"/>
                      <a:pt x="262617" y="21170"/>
                    </a:cubicBez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803A57D6-0C36-4560-A08A-16768551EF6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768695" y="4330454"/>
                <a:ext cx="0" cy="1620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608008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AB794F-0C7D-47A6-A355-9B54F3A08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18BEFC-5F95-43C3-A662-CF24426CB3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79500" y="1790700"/>
            <a:ext cx="10026650" cy="39782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020A41-C226-41AB-8766-C9BF3E9BF9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7795E9-017B-4505-810D-A5F553A56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26A1BD-3429-4C11-B230-8AD083EC3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631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A11CA2-18BF-408B-A40C-B43A0A7B80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899079" y="1079500"/>
            <a:ext cx="1292662" cy="4689476"/>
          </a:xfrm>
        </p:spPr>
        <p:txBody>
          <a:bodyPr vert="eaVer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E424B6-12FC-41A1-AF7C-7E3931D972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79499" y="1079500"/>
            <a:ext cx="8495943" cy="468947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5CF957-F921-48CF-97FE-91190C1AE9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53F49D-6E0C-47F7-BAAD-A427913DC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38A122-F390-46CF-BECF-3AE05CA58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606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EA217A-A229-4751-8D09-0CAD914F6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9DEA33-60C3-4B28-B3EF-E93D6D46A3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7D3B28-C66B-4279-AB67-2BC1D01239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28FF39-A0DA-4F77-9297-B83C86B57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D7D65A-9D4E-42F6-A8BF-1EEAFB180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390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017BB-B242-4CC6-887C-83E08CE2D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0" y="2252663"/>
            <a:ext cx="4457700" cy="2349500"/>
          </a:xfrm>
        </p:spPr>
        <p:txBody>
          <a:bodyPr anchor="ctr" anchorCtr="0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695823-EA83-493F-8FEC-C72B5B9CF2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54800" y="2252664"/>
            <a:ext cx="4451348" cy="2349500"/>
          </a:xfrm>
        </p:spPr>
        <p:txBody>
          <a:bodyPr anchor="ctr" anchorCtr="0"/>
          <a:lstStyle>
            <a:lvl1pPr marL="0" indent="0">
              <a:buNone/>
              <a:defRPr sz="2400" i="1">
                <a:solidFill>
                  <a:schemeClr val="tx1">
                    <a:alpha val="7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E08E54-36BB-4AB4-BE1F-5FA8207BEA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453A6A-C55A-40A1-A3BB-DB417047F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D6E656-7AC0-4BD3-AFE5-4B5122E2F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9ABE19D-0B51-4388-93D1-0CD6B767115D}"/>
              </a:ext>
            </a:extLst>
          </p:cNvPr>
          <p:cNvGrpSpPr/>
          <p:nvPr/>
        </p:nvGrpSpPr>
        <p:grpSpPr>
          <a:xfrm>
            <a:off x="999771" y="932104"/>
            <a:ext cx="913428" cy="1032464"/>
            <a:chOff x="999771" y="932104"/>
            <a:chExt cx="913428" cy="1032464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46226ED6-7133-4222-9552-0EA4B1B3C9FB}"/>
                </a:ext>
              </a:extLst>
            </p:cNvPr>
            <p:cNvGrpSpPr/>
            <p:nvPr/>
          </p:nvGrpSpPr>
          <p:grpSpPr>
            <a:xfrm rot="8100000" flipV="1">
              <a:off x="1047457" y="1290386"/>
              <a:ext cx="865742" cy="628383"/>
              <a:chOff x="558167" y="958515"/>
              <a:chExt cx="865742" cy="628383"/>
            </a:xfrm>
            <a:solidFill>
              <a:schemeClr val="accent3"/>
            </a:solidFill>
          </p:grpSpPr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BE810E40-D42F-4034-93BA-54446465D20B}"/>
                  </a:ext>
                </a:extLst>
              </p:cNvPr>
              <p:cNvSpPr/>
              <p:nvPr/>
            </p:nvSpPr>
            <p:spPr>
              <a:xfrm rot="8100000" flipH="1">
                <a:off x="558167" y="1122160"/>
                <a:ext cx="464738" cy="464738"/>
              </a:xfrm>
              <a:custGeom>
                <a:avLst/>
                <a:gdLst>
                  <a:gd name="connsiteX0" fmla="*/ 446142 w 464738"/>
                  <a:gd name="connsiteY0" fmla="*/ 464738 h 464738"/>
                  <a:gd name="connsiteX1" fmla="*/ 130673 w 464738"/>
                  <a:gd name="connsiteY1" fmla="*/ 334066 h 464738"/>
                  <a:gd name="connsiteX2" fmla="*/ 0 w 464738"/>
                  <a:gd name="connsiteY2" fmla="*/ 18596 h 464738"/>
                  <a:gd name="connsiteX3" fmla="*/ 836 w 464738"/>
                  <a:gd name="connsiteY3" fmla="*/ 1089 h 464738"/>
                  <a:gd name="connsiteX4" fmla="*/ 606 w 464738"/>
                  <a:gd name="connsiteY4" fmla="*/ 859 h 464738"/>
                  <a:gd name="connsiteX5" fmla="*/ 848 w 464738"/>
                  <a:gd name="connsiteY5" fmla="*/ 848 h 464738"/>
                  <a:gd name="connsiteX6" fmla="*/ 859 w 464738"/>
                  <a:gd name="connsiteY6" fmla="*/ 606 h 464738"/>
                  <a:gd name="connsiteX7" fmla="*/ 1089 w 464738"/>
                  <a:gd name="connsiteY7" fmla="*/ 836 h 464738"/>
                  <a:gd name="connsiteX8" fmla="*/ 18596 w 464738"/>
                  <a:gd name="connsiteY8" fmla="*/ 0 h 464738"/>
                  <a:gd name="connsiteX9" fmla="*/ 334066 w 464738"/>
                  <a:gd name="connsiteY9" fmla="*/ 130672 h 464738"/>
                  <a:gd name="connsiteX10" fmla="*/ 464738 w 464738"/>
                  <a:gd name="connsiteY10" fmla="*/ 446142 h 464738"/>
                  <a:gd name="connsiteX11" fmla="*/ 463902 w 464738"/>
                  <a:gd name="connsiteY11" fmla="*/ 463650 h 464738"/>
                  <a:gd name="connsiteX12" fmla="*/ 464132 w 464738"/>
                  <a:gd name="connsiteY12" fmla="*/ 463880 h 464738"/>
                  <a:gd name="connsiteX13" fmla="*/ 463891 w 464738"/>
                  <a:gd name="connsiteY13" fmla="*/ 463892 h 464738"/>
                  <a:gd name="connsiteX14" fmla="*/ 463879 w 464738"/>
                  <a:gd name="connsiteY14" fmla="*/ 464132 h 464738"/>
                  <a:gd name="connsiteX15" fmla="*/ 463650 w 464738"/>
                  <a:gd name="connsiteY15" fmla="*/ 463903 h 464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64738" h="464738">
                    <a:moveTo>
                      <a:pt x="446142" y="464738"/>
                    </a:moveTo>
                    <a:cubicBezTo>
                      <a:pt x="331965" y="464738"/>
                      <a:pt x="217787" y="421181"/>
                      <a:pt x="130673" y="334066"/>
                    </a:cubicBezTo>
                    <a:cubicBezTo>
                      <a:pt x="43558" y="246952"/>
                      <a:pt x="1" y="132774"/>
                      <a:pt x="0" y="18596"/>
                    </a:cubicBezTo>
                    <a:lnTo>
                      <a:pt x="836" y="1089"/>
                    </a:lnTo>
                    <a:lnTo>
                      <a:pt x="606" y="859"/>
                    </a:lnTo>
                    <a:lnTo>
                      <a:pt x="848" y="848"/>
                    </a:lnTo>
                    <a:lnTo>
                      <a:pt x="859" y="606"/>
                    </a:lnTo>
                    <a:lnTo>
                      <a:pt x="1089" y="836"/>
                    </a:lnTo>
                    <a:lnTo>
                      <a:pt x="18596" y="0"/>
                    </a:lnTo>
                    <a:cubicBezTo>
                      <a:pt x="132774" y="0"/>
                      <a:pt x="246951" y="43557"/>
                      <a:pt x="334066" y="130672"/>
                    </a:cubicBezTo>
                    <a:cubicBezTo>
                      <a:pt x="421181" y="217787"/>
                      <a:pt x="464738" y="331964"/>
                      <a:pt x="464738" y="446142"/>
                    </a:cubicBezTo>
                    <a:lnTo>
                      <a:pt x="463902" y="463650"/>
                    </a:lnTo>
                    <a:lnTo>
                      <a:pt x="464132" y="463880"/>
                    </a:lnTo>
                    <a:lnTo>
                      <a:pt x="463891" y="463892"/>
                    </a:lnTo>
                    <a:lnTo>
                      <a:pt x="463879" y="464132"/>
                    </a:lnTo>
                    <a:lnTo>
                      <a:pt x="463650" y="463903"/>
                    </a:lnTo>
                    <a:close/>
                  </a:path>
                </a:pathLst>
              </a:custGeom>
              <a:solidFill>
                <a:schemeClr val="accent4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60F6BFC2-CA89-42B8-8A5A-E9F26BA87FBB}"/>
                  </a:ext>
                </a:extLst>
              </p:cNvPr>
              <p:cNvSpPr/>
              <p:nvPr/>
            </p:nvSpPr>
            <p:spPr>
              <a:xfrm rot="5400000" flipH="1">
                <a:off x="959170" y="958515"/>
                <a:ext cx="464739" cy="464739"/>
              </a:xfrm>
              <a:custGeom>
                <a:avLst/>
                <a:gdLst>
                  <a:gd name="connsiteX0" fmla="*/ 464132 w 464739"/>
                  <a:gd name="connsiteY0" fmla="*/ 463881 h 464739"/>
                  <a:gd name="connsiteX1" fmla="*/ 463891 w 464739"/>
                  <a:gd name="connsiteY1" fmla="*/ 463892 h 464739"/>
                  <a:gd name="connsiteX2" fmla="*/ 463880 w 464739"/>
                  <a:gd name="connsiteY2" fmla="*/ 464132 h 464739"/>
                  <a:gd name="connsiteX3" fmla="*/ 463651 w 464739"/>
                  <a:gd name="connsiteY3" fmla="*/ 463904 h 464739"/>
                  <a:gd name="connsiteX4" fmla="*/ 446142 w 464739"/>
                  <a:gd name="connsiteY4" fmla="*/ 464739 h 464739"/>
                  <a:gd name="connsiteX5" fmla="*/ 130673 w 464739"/>
                  <a:gd name="connsiteY5" fmla="*/ 334067 h 464739"/>
                  <a:gd name="connsiteX6" fmla="*/ 0 w 464739"/>
                  <a:gd name="connsiteY6" fmla="*/ 18597 h 464739"/>
                  <a:gd name="connsiteX7" fmla="*/ 836 w 464739"/>
                  <a:gd name="connsiteY7" fmla="*/ 1089 h 464739"/>
                  <a:gd name="connsiteX8" fmla="*/ 607 w 464739"/>
                  <a:gd name="connsiteY8" fmla="*/ 859 h 464739"/>
                  <a:gd name="connsiteX9" fmla="*/ 848 w 464739"/>
                  <a:gd name="connsiteY9" fmla="*/ 848 h 464739"/>
                  <a:gd name="connsiteX10" fmla="*/ 859 w 464739"/>
                  <a:gd name="connsiteY10" fmla="*/ 607 h 464739"/>
                  <a:gd name="connsiteX11" fmla="*/ 1089 w 464739"/>
                  <a:gd name="connsiteY11" fmla="*/ 836 h 464739"/>
                  <a:gd name="connsiteX12" fmla="*/ 18597 w 464739"/>
                  <a:gd name="connsiteY12" fmla="*/ 0 h 464739"/>
                  <a:gd name="connsiteX13" fmla="*/ 334067 w 464739"/>
                  <a:gd name="connsiteY13" fmla="*/ 130672 h 464739"/>
                  <a:gd name="connsiteX14" fmla="*/ 464739 w 464739"/>
                  <a:gd name="connsiteY14" fmla="*/ 446142 h 464739"/>
                  <a:gd name="connsiteX15" fmla="*/ 463903 w 464739"/>
                  <a:gd name="connsiteY15" fmla="*/ 463652 h 464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64739" h="464739">
                    <a:moveTo>
                      <a:pt x="464132" y="463881"/>
                    </a:moveTo>
                    <a:lnTo>
                      <a:pt x="463891" y="463892"/>
                    </a:lnTo>
                    <a:lnTo>
                      <a:pt x="463880" y="464132"/>
                    </a:lnTo>
                    <a:lnTo>
                      <a:pt x="463651" y="463904"/>
                    </a:lnTo>
                    <a:lnTo>
                      <a:pt x="446142" y="464739"/>
                    </a:lnTo>
                    <a:cubicBezTo>
                      <a:pt x="331965" y="464739"/>
                      <a:pt x="217787" y="421182"/>
                      <a:pt x="130673" y="334067"/>
                    </a:cubicBezTo>
                    <a:cubicBezTo>
                      <a:pt x="43558" y="246953"/>
                      <a:pt x="1" y="132775"/>
                      <a:pt x="0" y="18597"/>
                    </a:cubicBezTo>
                    <a:lnTo>
                      <a:pt x="836" y="1089"/>
                    </a:lnTo>
                    <a:lnTo>
                      <a:pt x="607" y="859"/>
                    </a:lnTo>
                    <a:lnTo>
                      <a:pt x="848" y="848"/>
                    </a:lnTo>
                    <a:lnTo>
                      <a:pt x="859" y="607"/>
                    </a:lnTo>
                    <a:lnTo>
                      <a:pt x="1089" y="836"/>
                    </a:lnTo>
                    <a:lnTo>
                      <a:pt x="18597" y="0"/>
                    </a:lnTo>
                    <a:cubicBezTo>
                      <a:pt x="132775" y="0"/>
                      <a:pt x="246952" y="43557"/>
                      <a:pt x="334067" y="130672"/>
                    </a:cubicBezTo>
                    <a:cubicBezTo>
                      <a:pt x="421182" y="217787"/>
                      <a:pt x="464739" y="331964"/>
                      <a:pt x="464739" y="446142"/>
                    </a:cubicBezTo>
                    <a:lnTo>
                      <a:pt x="463903" y="463652"/>
                    </a:lnTo>
                    <a:close/>
                  </a:path>
                </a:pathLst>
              </a:custGeom>
              <a:solidFill>
                <a:schemeClr val="accent4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1CA36485-DC1D-48C9-91B2-425DBC66D471}"/>
                </a:ext>
              </a:extLst>
            </p:cNvPr>
            <p:cNvGrpSpPr/>
            <p:nvPr/>
          </p:nvGrpSpPr>
          <p:grpSpPr>
            <a:xfrm rot="10800000" flipH="1" flipV="1">
              <a:off x="999771" y="932104"/>
              <a:ext cx="864005" cy="1032464"/>
              <a:chOff x="2207971" y="2384401"/>
              <a:chExt cx="864005" cy="1032464"/>
            </a:xfrm>
          </p:grpSpPr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0ACF276E-196C-4923-B7D1-48A8E6A1669C}"/>
                  </a:ext>
                </a:extLst>
              </p:cNvPr>
              <p:cNvSpPr/>
              <p:nvPr/>
            </p:nvSpPr>
            <p:spPr>
              <a:xfrm rot="13500000">
                <a:off x="2207971" y="2856305"/>
                <a:ext cx="464739" cy="464739"/>
              </a:xfrm>
              <a:custGeom>
                <a:avLst/>
                <a:gdLst>
                  <a:gd name="connsiteX0" fmla="*/ 464132 w 464739"/>
                  <a:gd name="connsiteY0" fmla="*/ 463881 h 464739"/>
                  <a:gd name="connsiteX1" fmla="*/ 463891 w 464739"/>
                  <a:gd name="connsiteY1" fmla="*/ 463892 h 464739"/>
                  <a:gd name="connsiteX2" fmla="*/ 463880 w 464739"/>
                  <a:gd name="connsiteY2" fmla="*/ 464132 h 464739"/>
                  <a:gd name="connsiteX3" fmla="*/ 463651 w 464739"/>
                  <a:gd name="connsiteY3" fmla="*/ 463904 h 464739"/>
                  <a:gd name="connsiteX4" fmla="*/ 446142 w 464739"/>
                  <a:gd name="connsiteY4" fmla="*/ 464739 h 464739"/>
                  <a:gd name="connsiteX5" fmla="*/ 130673 w 464739"/>
                  <a:gd name="connsiteY5" fmla="*/ 334067 h 464739"/>
                  <a:gd name="connsiteX6" fmla="*/ 0 w 464739"/>
                  <a:gd name="connsiteY6" fmla="*/ 18597 h 464739"/>
                  <a:gd name="connsiteX7" fmla="*/ 836 w 464739"/>
                  <a:gd name="connsiteY7" fmla="*/ 1089 h 464739"/>
                  <a:gd name="connsiteX8" fmla="*/ 607 w 464739"/>
                  <a:gd name="connsiteY8" fmla="*/ 859 h 464739"/>
                  <a:gd name="connsiteX9" fmla="*/ 848 w 464739"/>
                  <a:gd name="connsiteY9" fmla="*/ 848 h 464739"/>
                  <a:gd name="connsiteX10" fmla="*/ 859 w 464739"/>
                  <a:gd name="connsiteY10" fmla="*/ 607 h 464739"/>
                  <a:gd name="connsiteX11" fmla="*/ 1089 w 464739"/>
                  <a:gd name="connsiteY11" fmla="*/ 836 h 464739"/>
                  <a:gd name="connsiteX12" fmla="*/ 18597 w 464739"/>
                  <a:gd name="connsiteY12" fmla="*/ 0 h 464739"/>
                  <a:gd name="connsiteX13" fmla="*/ 334067 w 464739"/>
                  <a:gd name="connsiteY13" fmla="*/ 130672 h 464739"/>
                  <a:gd name="connsiteX14" fmla="*/ 464739 w 464739"/>
                  <a:gd name="connsiteY14" fmla="*/ 446142 h 464739"/>
                  <a:gd name="connsiteX15" fmla="*/ 463903 w 464739"/>
                  <a:gd name="connsiteY15" fmla="*/ 463652 h 464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64739" h="464739">
                    <a:moveTo>
                      <a:pt x="464132" y="463881"/>
                    </a:moveTo>
                    <a:lnTo>
                      <a:pt x="463891" y="463892"/>
                    </a:lnTo>
                    <a:lnTo>
                      <a:pt x="463880" y="464132"/>
                    </a:lnTo>
                    <a:lnTo>
                      <a:pt x="463651" y="463904"/>
                    </a:lnTo>
                    <a:lnTo>
                      <a:pt x="446142" y="464739"/>
                    </a:lnTo>
                    <a:cubicBezTo>
                      <a:pt x="331965" y="464739"/>
                      <a:pt x="217787" y="421182"/>
                      <a:pt x="130673" y="334067"/>
                    </a:cubicBezTo>
                    <a:cubicBezTo>
                      <a:pt x="43558" y="246953"/>
                      <a:pt x="1" y="132775"/>
                      <a:pt x="0" y="18597"/>
                    </a:cubicBezTo>
                    <a:lnTo>
                      <a:pt x="836" y="1089"/>
                    </a:lnTo>
                    <a:lnTo>
                      <a:pt x="607" y="859"/>
                    </a:lnTo>
                    <a:lnTo>
                      <a:pt x="848" y="848"/>
                    </a:lnTo>
                    <a:lnTo>
                      <a:pt x="859" y="607"/>
                    </a:lnTo>
                    <a:lnTo>
                      <a:pt x="1089" y="836"/>
                    </a:lnTo>
                    <a:lnTo>
                      <a:pt x="18597" y="0"/>
                    </a:lnTo>
                    <a:cubicBezTo>
                      <a:pt x="132775" y="0"/>
                      <a:pt x="246952" y="43557"/>
                      <a:pt x="334067" y="130672"/>
                    </a:cubicBezTo>
                    <a:cubicBezTo>
                      <a:pt x="421182" y="217787"/>
                      <a:pt x="464739" y="331964"/>
                      <a:pt x="464739" y="446142"/>
                    </a:cubicBezTo>
                    <a:lnTo>
                      <a:pt x="463903" y="463652"/>
                    </a:ln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FFE3686C-DFF6-4995-81B8-FA38F5BB0401}"/>
                  </a:ext>
                </a:extLst>
              </p:cNvPr>
              <p:cNvSpPr/>
              <p:nvPr/>
            </p:nvSpPr>
            <p:spPr>
              <a:xfrm rot="10800000">
                <a:off x="2607238" y="2688467"/>
                <a:ext cx="464738" cy="464738"/>
              </a:xfrm>
              <a:custGeom>
                <a:avLst/>
                <a:gdLst>
                  <a:gd name="connsiteX0" fmla="*/ 446142 w 464738"/>
                  <a:gd name="connsiteY0" fmla="*/ 464738 h 464738"/>
                  <a:gd name="connsiteX1" fmla="*/ 130673 w 464738"/>
                  <a:gd name="connsiteY1" fmla="*/ 334066 h 464738"/>
                  <a:gd name="connsiteX2" fmla="*/ 0 w 464738"/>
                  <a:gd name="connsiteY2" fmla="*/ 18596 h 464738"/>
                  <a:gd name="connsiteX3" fmla="*/ 836 w 464738"/>
                  <a:gd name="connsiteY3" fmla="*/ 1089 h 464738"/>
                  <a:gd name="connsiteX4" fmla="*/ 606 w 464738"/>
                  <a:gd name="connsiteY4" fmla="*/ 859 h 464738"/>
                  <a:gd name="connsiteX5" fmla="*/ 848 w 464738"/>
                  <a:gd name="connsiteY5" fmla="*/ 848 h 464738"/>
                  <a:gd name="connsiteX6" fmla="*/ 859 w 464738"/>
                  <a:gd name="connsiteY6" fmla="*/ 606 h 464738"/>
                  <a:gd name="connsiteX7" fmla="*/ 1089 w 464738"/>
                  <a:gd name="connsiteY7" fmla="*/ 836 h 464738"/>
                  <a:gd name="connsiteX8" fmla="*/ 18596 w 464738"/>
                  <a:gd name="connsiteY8" fmla="*/ 0 h 464738"/>
                  <a:gd name="connsiteX9" fmla="*/ 334066 w 464738"/>
                  <a:gd name="connsiteY9" fmla="*/ 130672 h 464738"/>
                  <a:gd name="connsiteX10" fmla="*/ 464738 w 464738"/>
                  <a:gd name="connsiteY10" fmla="*/ 446142 h 464738"/>
                  <a:gd name="connsiteX11" fmla="*/ 463902 w 464738"/>
                  <a:gd name="connsiteY11" fmla="*/ 463650 h 464738"/>
                  <a:gd name="connsiteX12" fmla="*/ 464132 w 464738"/>
                  <a:gd name="connsiteY12" fmla="*/ 463880 h 464738"/>
                  <a:gd name="connsiteX13" fmla="*/ 463891 w 464738"/>
                  <a:gd name="connsiteY13" fmla="*/ 463892 h 464738"/>
                  <a:gd name="connsiteX14" fmla="*/ 463879 w 464738"/>
                  <a:gd name="connsiteY14" fmla="*/ 464132 h 464738"/>
                  <a:gd name="connsiteX15" fmla="*/ 463650 w 464738"/>
                  <a:gd name="connsiteY15" fmla="*/ 463903 h 464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64738" h="464738">
                    <a:moveTo>
                      <a:pt x="446142" y="464738"/>
                    </a:moveTo>
                    <a:cubicBezTo>
                      <a:pt x="331965" y="464738"/>
                      <a:pt x="217787" y="421181"/>
                      <a:pt x="130673" y="334066"/>
                    </a:cubicBezTo>
                    <a:cubicBezTo>
                      <a:pt x="43558" y="246952"/>
                      <a:pt x="1" y="132774"/>
                      <a:pt x="0" y="18596"/>
                    </a:cubicBezTo>
                    <a:lnTo>
                      <a:pt x="836" y="1089"/>
                    </a:lnTo>
                    <a:lnTo>
                      <a:pt x="606" y="859"/>
                    </a:lnTo>
                    <a:lnTo>
                      <a:pt x="848" y="848"/>
                    </a:lnTo>
                    <a:lnTo>
                      <a:pt x="859" y="606"/>
                    </a:lnTo>
                    <a:lnTo>
                      <a:pt x="1089" y="836"/>
                    </a:lnTo>
                    <a:lnTo>
                      <a:pt x="18596" y="0"/>
                    </a:lnTo>
                    <a:cubicBezTo>
                      <a:pt x="132774" y="0"/>
                      <a:pt x="246951" y="43557"/>
                      <a:pt x="334066" y="130672"/>
                    </a:cubicBezTo>
                    <a:cubicBezTo>
                      <a:pt x="421181" y="217787"/>
                      <a:pt x="464738" y="331964"/>
                      <a:pt x="464738" y="446142"/>
                    </a:cubicBezTo>
                    <a:lnTo>
                      <a:pt x="463902" y="463650"/>
                    </a:lnTo>
                    <a:lnTo>
                      <a:pt x="464132" y="463880"/>
                    </a:lnTo>
                    <a:lnTo>
                      <a:pt x="463891" y="463892"/>
                    </a:lnTo>
                    <a:lnTo>
                      <a:pt x="463879" y="464132"/>
                    </a:lnTo>
                    <a:lnTo>
                      <a:pt x="463650" y="463903"/>
                    </a:ln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9DCBF653-CCB9-47B2-9DD9-68847A45D82D}"/>
                  </a:ext>
                </a:extLst>
              </p:cNvPr>
              <p:cNvGrpSpPr/>
              <p:nvPr/>
            </p:nvGrpSpPr>
            <p:grpSpPr>
              <a:xfrm>
                <a:off x="2440769" y="2384401"/>
                <a:ext cx="313009" cy="1032464"/>
                <a:chOff x="2440769" y="2384401"/>
                <a:chExt cx="313009" cy="1032464"/>
              </a:xfrm>
            </p:grpSpPr>
            <p:cxnSp>
              <p:nvCxnSpPr>
                <p:cNvPr id="26" name="Straight Connector 25">
                  <a:extLst>
                    <a:ext uri="{FF2B5EF4-FFF2-40B4-BE49-F238E27FC236}">
                      <a16:creationId xmlns:a16="http://schemas.microsoft.com/office/drawing/2014/main" id="{7F081A1F-C7C9-4907-AAED-B4E9B64973F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0800000" flipH="1">
                  <a:off x="2440769" y="2516865"/>
                  <a:ext cx="0" cy="90000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>
                  <a:extLst>
                    <a:ext uri="{FF2B5EF4-FFF2-40B4-BE49-F238E27FC236}">
                      <a16:creationId xmlns:a16="http://schemas.microsoft.com/office/drawing/2014/main" id="{34F8F89A-0719-4D9A-8379-9EEBD720105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8100000" flipH="1">
                  <a:off x="2753778" y="2384401"/>
                  <a:ext cx="0" cy="90000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E7AA5779-FF0F-4ACF-A56C-710A4CDEC8A3}"/>
              </a:ext>
            </a:extLst>
          </p:cNvPr>
          <p:cNvGrpSpPr/>
          <p:nvPr/>
        </p:nvGrpSpPr>
        <p:grpSpPr>
          <a:xfrm>
            <a:off x="1437136" y="649304"/>
            <a:ext cx="388541" cy="388541"/>
            <a:chOff x="5752675" y="5440856"/>
            <a:chExt cx="388541" cy="388541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5F0ADB13-4626-4F84-B513-0B58E65C248E}"/>
                </a:ext>
              </a:extLst>
            </p:cNvPr>
            <p:cNvSpPr/>
            <p:nvPr/>
          </p:nvSpPr>
          <p:spPr>
            <a:xfrm rot="10800000">
              <a:off x="5800801" y="5488982"/>
              <a:ext cx="340415" cy="340415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AF46BC46-AD78-4932-95BA-D3009154CA7A}"/>
                </a:ext>
              </a:extLst>
            </p:cNvPr>
            <p:cNvSpPr/>
            <p:nvPr/>
          </p:nvSpPr>
          <p:spPr>
            <a:xfrm>
              <a:off x="5752675" y="5440856"/>
              <a:ext cx="340415" cy="340415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D38118F0-6EA8-4901-9161-9101C6DDD97E}"/>
              </a:ext>
            </a:extLst>
          </p:cNvPr>
          <p:cNvCxnSpPr>
            <a:cxnSpLocks/>
          </p:cNvCxnSpPr>
          <p:nvPr/>
        </p:nvCxnSpPr>
        <p:spPr>
          <a:xfrm rot="16200000" flipH="1">
            <a:off x="5826000" y="3429001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9210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ED013D-A80D-4455-B886-0C3448294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99D3AB-20B9-4D90-8106-506F443682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85850" y="1790700"/>
            <a:ext cx="4740150" cy="39782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F9DF39-257F-4C10-A7B4-1AA1C66F28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66000" y="1790700"/>
            <a:ext cx="4740150" cy="39782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E57E5E-B324-4633-AB65-4A53498B9F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42A16D-8423-4C91-B839-F95380250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3AD46B-C875-4F91-8991-4A4E5D768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641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5170C3-74D3-4445-A879-4F7CF42ED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0" y="1011238"/>
            <a:ext cx="10026650" cy="655637"/>
          </a:xfrm>
        </p:spPr>
        <p:txBody>
          <a:bodyPr>
            <a:normAutofit/>
          </a:bodyPr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B64494-3C1C-49FE-ADB2-6F41CEEA82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9500" y="1854200"/>
            <a:ext cx="4741200" cy="553998"/>
          </a:xfrm>
        </p:spPr>
        <p:txBody>
          <a:bodyPr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800" b="0" cap="all" spc="300" baseline="0">
                <a:solidFill>
                  <a:schemeClr val="tx1">
                    <a:alpha val="8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EE19A6-8340-43A4-9B30-A27DEB9E2B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79500" y="2525561"/>
            <a:ext cx="4741200" cy="32434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9D4B31-0090-483A-BF84-CEA2B22D51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64950" y="1854200"/>
            <a:ext cx="4741200" cy="553998"/>
          </a:xfrm>
        </p:spPr>
        <p:txBody>
          <a:bodyPr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800" b="0" cap="all" spc="300" baseline="0">
                <a:solidFill>
                  <a:schemeClr val="tx1">
                    <a:alpha val="8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8DB9E9-0BD8-4F85-9342-5C5BA0D35C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64950" y="2525560"/>
            <a:ext cx="4741200" cy="32434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2AE3D3E-6168-45C3-BAB4-04FFFB9835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8F8D02-7CCF-4321-847A-CD553E52A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966368-2A9A-4617-A2A9-E4E9ACD06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355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90855A-C7D7-455F-BD47-AB4221DD0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0" y="1079500"/>
            <a:ext cx="10026650" cy="4689475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29F6FD-C2F8-4688-B52A-ED76F48B8B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358F0F-237C-4F8E-A5A7-48269F700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C3629E-70C3-44A4-A268-2194CD424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471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F0232D4-EC56-49D3-B967-D972B5E5E2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2C3171-136A-405F-B1CF-C0DAFAA21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523E7E-BA29-40D2-BE24-10E7F7050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209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607EF-706F-47DD-B487-7C3E4EDE1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1607" y="1011238"/>
            <a:ext cx="3906000" cy="1292400"/>
          </a:xfrm>
        </p:spPr>
        <p:txBody>
          <a:bodyPr anchor="t" anchorCtr="0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298442-7D9F-4D62-866B-FBA382F06C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37200" y="955230"/>
            <a:ext cx="5583193" cy="4813745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4800"/>
            </a:lvl1pPr>
            <a:lvl2pPr marL="0">
              <a:lnSpc>
                <a:spcPct val="100000"/>
              </a:lnSpc>
              <a:defRPr sz="4800"/>
            </a:lvl2pPr>
            <a:lvl3pPr marL="0" indent="0">
              <a:buNone/>
              <a:defRPr sz="2000"/>
            </a:lvl3pPr>
            <a:lvl4pPr marL="0">
              <a:defRPr sz="2000"/>
            </a:lvl4pPr>
            <a:lvl5pPr marL="360000"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7D1DB7-AC43-460E-B3C5-9F8B37D1B5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79499" y="2664000"/>
            <a:ext cx="3905999" cy="31068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0C5DE9-6995-4F6E-AF64-6CE9A67797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8BC655-2B4D-48CA-90B9-740400332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14A7E0-1D83-4CE0-9FFE-3EEE2B3C2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8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F7F85-950A-4BED-AE31-5C85DE4FA4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1" y="1011238"/>
            <a:ext cx="3905250" cy="1292662"/>
          </a:xfrm>
        </p:spPr>
        <p:txBody>
          <a:bodyPr anchor="t" anchorCtr="0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813A008-3741-4305-8A06-C0D8404A32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37200" y="531813"/>
            <a:ext cx="6113812" cy="578484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2ADC63-3365-4920-AF26-600F4D2EA5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79500" y="2663825"/>
            <a:ext cx="3905250" cy="310515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C161BE-EF8B-4F4D-8197-61442EBC46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D37897-BFE5-414E-9334-53116988D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5BF024-9A20-4B80-976D-420DCCD16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008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C700152-D18D-4405-8FB2-5985831B5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0" y="1011238"/>
            <a:ext cx="10026650" cy="65563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2E92E1-0C4A-474E-8E29-8DB404101B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9500" y="1790700"/>
            <a:ext cx="10026650" cy="397827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22E245-B48B-4526-8D2D-9475E64B06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 cap="all" spc="300" baseline="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64F0E216-BA48-4F04-AC4F-645AA0DD6AC6}" type="datetimeFigureOut">
              <a:rPr lang="en-US" smtClean="0"/>
              <a:pPr/>
              <a:t>5/24/2023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A0FE5C-A494-40F2-A357-786AFFA631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 cap="all" spc="300" baseline="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4686A1-EDE2-44D9-A671-F708A6F883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r">
              <a:defRPr sz="1000" cap="all" spc="300" baseline="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D39607A7-8386-47DB-8578-DDEDD194E5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05276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78" r:id="rId6"/>
    <p:sldLayoutId id="2147483774" r:id="rId7"/>
    <p:sldLayoutId id="2147483775" r:id="rId8"/>
    <p:sldLayoutId id="2147483776" r:id="rId9"/>
    <p:sldLayoutId id="2147483777" r:id="rId10"/>
    <p:sldLayoutId id="2147483779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kern="1200" cap="all" spc="4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0000" indent="-360000" algn="l" defTabSz="914400" rtl="0" eaLnBrk="1" latinLnBrk="0" hangingPunct="1">
        <a:lnSpc>
          <a:spcPct val="125000"/>
        </a:lnSpc>
        <a:spcBef>
          <a:spcPts val="1000"/>
        </a:spcBef>
        <a:buClr>
          <a:schemeClr val="accent1">
            <a:lumMod val="60000"/>
            <a:lumOff val="40000"/>
          </a:schemeClr>
        </a:buClr>
        <a:buFont typeface="Wingdings" panose="05000000000000000000" pitchFamily="2" charset="2"/>
        <a:buChar char=""/>
        <a:defRPr sz="20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1pPr>
      <a:lvl2pPr marL="360000" indent="0" algn="l" defTabSz="914400" rtl="0" eaLnBrk="1" latinLnBrk="0" hangingPunct="1">
        <a:lnSpc>
          <a:spcPct val="125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FontTx/>
        <a:buNone/>
        <a:defRPr sz="2000" i="1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2pPr>
      <a:lvl3pPr marL="1080000" indent="-360000" algn="l" defTabSz="914400" rtl="0" eaLnBrk="1" latinLnBrk="0" hangingPunct="1">
        <a:lnSpc>
          <a:spcPct val="125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Font typeface="Wingdings" panose="05000000000000000000" pitchFamily="2" charset="2"/>
        <a:buChar char=""/>
        <a:defRPr sz="20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3pPr>
      <a:lvl4pPr marL="1080000" indent="0" algn="l" defTabSz="914400" rtl="0" eaLnBrk="1" latinLnBrk="0" hangingPunct="1">
        <a:lnSpc>
          <a:spcPct val="125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FontTx/>
        <a:buNone/>
        <a:defRPr sz="2000" i="1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4pPr>
      <a:lvl5pPr marL="1800000" indent="-360000" algn="l" defTabSz="914400" rtl="0" eaLnBrk="1" latinLnBrk="0" hangingPunct="1">
        <a:lnSpc>
          <a:spcPct val="125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Font typeface="Wingdings" panose="05000000000000000000" pitchFamily="2" charset="2"/>
        <a:buChar char=""/>
        <a:defRPr sz="20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cox.conroeisd.net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3011B0B3-5679-4759-90B8-3B908C4CB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5851" y="1089025"/>
            <a:ext cx="4451349" cy="1532951"/>
          </a:xfrm>
        </p:spPr>
        <p:txBody>
          <a:bodyPr>
            <a:normAutofit/>
          </a:bodyPr>
          <a:lstStyle/>
          <a:p>
            <a:r>
              <a:rPr lang="en-US" dirty="0"/>
              <a:t> Lost or damaged a Tom Co</a:t>
            </a:r>
            <a:r>
              <a:rPr lang="en-US" i="1" dirty="0"/>
              <a:t>x Book? 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85850" y="4248000"/>
            <a:ext cx="4451349" cy="152097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/>
              <a:t>Follow the directions in this slide show to pay for it online. 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49E013D9-9421-47E7-9080-30F6E544B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200275" y="2840038"/>
            <a:ext cx="2216150" cy="1177924"/>
            <a:chOff x="4987925" y="2840038"/>
            <a:chExt cx="2216150" cy="1177924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9109F7CF-3139-48B9-AF7B-9BD2941A8D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87925" y="2840038"/>
              <a:ext cx="2216150" cy="1177924"/>
            </a:xfrm>
            <a:prstGeom prst="rect">
              <a:avLst/>
            </a:prstGeom>
            <a:solidFill>
              <a:schemeClr val="bg2"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15A838F8-C7B5-4988-81A9-B02E6C8F9B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50208" y="2992877"/>
              <a:ext cx="972458" cy="919518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85B86A1A-402F-4AE2-B5E6-B8A5FB16CD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5469335" y="2992877"/>
              <a:ext cx="972458" cy="919518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44A0542D-9B1C-46B1-82B5-54470B697F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614944" y="3117662"/>
              <a:ext cx="1009280" cy="464739"/>
              <a:chOff x="4432859" y="3200647"/>
              <a:chExt cx="1009280" cy="464739"/>
            </a:xfrm>
          </p:grpSpPr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F3AFD408-F48C-4C50-8D5E-5DD62717993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rot="16200000" flipH="1" flipV="1">
                <a:off x="4977400" y="3200647"/>
                <a:ext cx="464739" cy="464739"/>
              </a:xfrm>
              <a:custGeom>
                <a:avLst/>
                <a:gdLst>
                  <a:gd name="connsiteX0" fmla="*/ 464132 w 464739"/>
                  <a:gd name="connsiteY0" fmla="*/ 463881 h 464739"/>
                  <a:gd name="connsiteX1" fmla="*/ 463891 w 464739"/>
                  <a:gd name="connsiteY1" fmla="*/ 463892 h 464739"/>
                  <a:gd name="connsiteX2" fmla="*/ 463880 w 464739"/>
                  <a:gd name="connsiteY2" fmla="*/ 464132 h 464739"/>
                  <a:gd name="connsiteX3" fmla="*/ 463651 w 464739"/>
                  <a:gd name="connsiteY3" fmla="*/ 463904 h 464739"/>
                  <a:gd name="connsiteX4" fmla="*/ 446142 w 464739"/>
                  <a:gd name="connsiteY4" fmla="*/ 464739 h 464739"/>
                  <a:gd name="connsiteX5" fmla="*/ 130673 w 464739"/>
                  <a:gd name="connsiteY5" fmla="*/ 334067 h 464739"/>
                  <a:gd name="connsiteX6" fmla="*/ 0 w 464739"/>
                  <a:gd name="connsiteY6" fmla="*/ 18597 h 464739"/>
                  <a:gd name="connsiteX7" fmla="*/ 836 w 464739"/>
                  <a:gd name="connsiteY7" fmla="*/ 1089 h 464739"/>
                  <a:gd name="connsiteX8" fmla="*/ 607 w 464739"/>
                  <a:gd name="connsiteY8" fmla="*/ 859 h 464739"/>
                  <a:gd name="connsiteX9" fmla="*/ 848 w 464739"/>
                  <a:gd name="connsiteY9" fmla="*/ 848 h 464739"/>
                  <a:gd name="connsiteX10" fmla="*/ 859 w 464739"/>
                  <a:gd name="connsiteY10" fmla="*/ 607 h 464739"/>
                  <a:gd name="connsiteX11" fmla="*/ 1089 w 464739"/>
                  <a:gd name="connsiteY11" fmla="*/ 836 h 464739"/>
                  <a:gd name="connsiteX12" fmla="*/ 18597 w 464739"/>
                  <a:gd name="connsiteY12" fmla="*/ 0 h 464739"/>
                  <a:gd name="connsiteX13" fmla="*/ 334067 w 464739"/>
                  <a:gd name="connsiteY13" fmla="*/ 130672 h 464739"/>
                  <a:gd name="connsiteX14" fmla="*/ 464739 w 464739"/>
                  <a:gd name="connsiteY14" fmla="*/ 446142 h 464739"/>
                  <a:gd name="connsiteX15" fmla="*/ 463903 w 464739"/>
                  <a:gd name="connsiteY15" fmla="*/ 463652 h 464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64739" h="464739">
                    <a:moveTo>
                      <a:pt x="464132" y="463881"/>
                    </a:moveTo>
                    <a:lnTo>
                      <a:pt x="463891" y="463892"/>
                    </a:lnTo>
                    <a:lnTo>
                      <a:pt x="463880" y="464132"/>
                    </a:lnTo>
                    <a:lnTo>
                      <a:pt x="463651" y="463904"/>
                    </a:lnTo>
                    <a:lnTo>
                      <a:pt x="446142" y="464739"/>
                    </a:lnTo>
                    <a:cubicBezTo>
                      <a:pt x="331965" y="464739"/>
                      <a:pt x="217787" y="421182"/>
                      <a:pt x="130673" y="334067"/>
                    </a:cubicBezTo>
                    <a:cubicBezTo>
                      <a:pt x="43558" y="246953"/>
                      <a:pt x="1" y="132775"/>
                      <a:pt x="0" y="18597"/>
                    </a:cubicBezTo>
                    <a:lnTo>
                      <a:pt x="836" y="1089"/>
                    </a:lnTo>
                    <a:lnTo>
                      <a:pt x="607" y="859"/>
                    </a:lnTo>
                    <a:lnTo>
                      <a:pt x="848" y="848"/>
                    </a:lnTo>
                    <a:lnTo>
                      <a:pt x="859" y="607"/>
                    </a:lnTo>
                    <a:lnTo>
                      <a:pt x="1089" y="836"/>
                    </a:lnTo>
                    <a:lnTo>
                      <a:pt x="18597" y="0"/>
                    </a:lnTo>
                    <a:cubicBezTo>
                      <a:pt x="132775" y="0"/>
                      <a:pt x="246952" y="43557"/>
                      <a:pt x="334067" y="130672"/>
                    </a:cubicBezTo>
                    <a:cubicBezTo>
                      <a:pt x="421182" y="217787"/>
                      <a:pt x="464739" y="331964"/>
                      <a:pt x="464739" y="446142"/>
                    </a:cubicBezTo>
                    <a:lnTo>
                      <a:pt x="463903" y="463652"/>
                    </a:lnTo>
                    <a:close/>
                  </a:path>
                </a:pathLst>
              </a:custGeom>
              <a:solidFill>
                <a:schemeClr val="accent4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9C45F007-BD45-43C0-8579-5601F9CA781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rot="5400000" flipV="1">
                <a:off x="4432859" y="3200647"/>
                <a:ext cx="464739" cy="464739"/>
              </a:xfrm>
              <a:custGeom>
                <a:avLst/>
                <a:gdLst>
                  <a:gd name="connsiteX0" fmla="*/ 464132 w 464739"/>
                  <a:gd name="connsiteY0" fmla="*/ 463881 h 464739"/>
                  <a:gd name="connsiteX1" fmla="*/ 463891 w 464739"/>
                  <a:gd name="connsiteY1" fmla="*/ 463892 h 464739"/>
                  <a:gd name="connsiteX2" fmla="*/ 463880 w 464739"/>
                  <a:gd name="connsiteY2" fmla="*/ 464132 h 464739"/>
                  <a:gd name="connsiteX3" fmla="*/ 463651 w 464739"/>
                  <a:gd name="connsiteY3" fmla="*/ 463904 h 464739"/>
                  <a:gd name="connsiteX4" fmla="*/ 446142 w 464739"/>
                  <a:gd name="connsiteY4" fmla="*/ 464739 h 464739"/>
                  <a:gd name="connsiteX5" fmla="*/ 130673 w 464739"/>
                  <a:gd name="connsiteY5" fmla="*/ 334067 h 464739"/>
                  <a:gd name="connsiteX6" fmla="*/ 0 w 464739"/>
                  <a:gd name="connsiteY6" fmla="*/ 18597 h 464739"/>
                  <a:gd name="connsiteX7" fmla="*/ 836 w 464739"/>
                  <a:gd name="connsiteY7" fmla="*/ 1089 h 464739"/>
                  <a:gd name="connsiteX8" fmla="*/ 607 w 464739"/>
                  <a:gd name="connsiteY8" fmla="*/ 859 h 464739"/>
                  <a:gd name="connsiteX9" fmla="*/ 848 w 464739"/>
                  <a:gd name="connsiteY9" fmla="*/ 848 h 464739"/>
                  <a:gd name="connsiteX10" fmla="*/ 859 w 464739"/>
                  <a:gd name="connsiteY10" fmla="*/ 607 h 464739"/>
                  <a:gd name="connsiteX11" fmla="*/ 1089 w 464739"/>
                  <a:gd name="connsiteY11" fmla="*/ 836 h 464739"/>
                  <a:gd name="connsiteX12" fmla="*/ 18597 w 464739"/>
                  <a:gd name="connsiteY12" fmla="*/ 0 h 464739"/>
                  <a:gd name="connsiteX13" fmla="*/ 334067 w 464739"/>
                  <a:gd name="connsiteY13" fmla="*/ 130672 h 464739"/>
                  <a:gd name="connsiteX14" fmla="*/ 464739 w 464739"/>
                  <a:gd name="connsiteY14" fmla="*/ 446142 h 464739"/>
                  <a:gd name="connsiteX15" fmla="*/ 463903 w 464739"/>
                  <a:gd name="connsiteY15" fmla="*/ 463652 h 464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64739" h="464739">
                    <a:moveTo>
                      <a:pt x="464132" y="463881"/>
                    </a:moveTo>
                    <a:lnTo>
                      <a:pt x="463891" y="463892"/>
                    </a:lnTo>
                    <a:lnTo>
                      <a:pt x="463880" y="464132"/>
                    </a:lnTo>
                    <a:lnTo>
                      <a:pt x="463651" y="463904"/>
                    </a:lnTo>
                    <a:lnTo>
                      <a:pt x="446142" y="464739"/>
                    </a:lnTo>
                    <a:cubicBezTo>
                      <a:pt x="331965" y="464739"/>
                      <a:pt x="217787" y="421182"/>
                      <a:pt x="130673" y="334067"/>
                    </a:cubicBezTo>
                    <a:cubicBezTo>
                      <a:pt x="43558" y="246953"/>
                      <a:pt x="1" y="132775"/>
                      <a:pt x="0" y="18597"/>
                    </a:cubicBezTo>
                    <a:lnTo>
                      <a:pt x="836" y="1089"/>
                    </a:lnTo>
                    <a:lnTo>
                      <a:pt x="607" y="859"/>
                    </a:lnTo>
                    <a:lnTo>
                      <a:pt x="848" y="848"/>
                    </a:lnTo>
                    <a:lnTo>
                      <a:pt x="859" y="607"/>
                    </a:lnTo>
                    <a:lnTo>
                      <a:pt x="1089" y="836"/>
                    </a:lnTo>
                    <a:lnTo>
                      <a:pt x="18597" y="0"/>
                    </a:lnTo>
                    <a:cubicBezTo>
                      <a:pt x="132775" y="0"/>
                      <a:pt x="246952" y="43557"/>
                      <a:pt x="334067" y="130672"/>
                    </a:cubicBezTo>
                    <a:cubicBezTo>
                      <a:pt x="421182" y="217787"/>
                      <a:pt x="464739" y="331964"/>
                      <a:pt x="464739" y="446142"/>
                    </a:cubicBezTo>
                    <a:lnTo>
                      <a:pt x="463903" y="463652"/>
                    </a:lnTo>
                    <a:close/>
                  </a:path>
                </a:pathLst>
              </a:custGeom>
              <a:solidFill>
                <a:schemeClr val="accent4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97131E1B-CE62-4AB1-A2D9-02E823C9B3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679979" y="2915338"/>
              <a:ext cx="1080000" cy="1080000"/>
              <a:chOff x="4497894" y="2998323"/>
              <a:chExt cx="1080000" cy="1080000"/>
            </a:xfrm>
          </p:grpSpPr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745E8D88-C0BB-4D1C-B240-D441BBA6F7A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13500000">
                <a:off x="4805524" y="2998323"/>
                <a:ext cx="464739" cy="1080000"/>
                <a:chOff x="4511184" y="2470620"/>
                <a:chExt cx="464739" cy="1080000"/>
              </a:xfrm>
            </p:grpSpPr>
            <p:sp>
              <p:nvSpPr>
                <p:cNvPr id="39" name="Freeform: Shape 38">
                  <a:extLst>
                    <a:ext uri="{FF2B5EF4-FFF2-40B4-BE49-F238E27FC236}">
                      <a16:creationId xmlns:a16="http://schemas.microsoft.com/office/drawing/2014/main" id="{AAB960BE-12F5-4ADA-AA9E-0EC54256411F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2700000" flipH="1" flipV="1">
                  <a:off x="4511184" y="2990814"/>
                  <a:ext cx="464739" cy="464739"/>
                </a:xfrm>
                <a:custGeom>
                  <a:avLst/>
                  <a:gdLst>
                    <a:gd name="connsiteX0" fmla="*/ 464132 w 464739"/>
                    <a:gd name="connsiteY0" fmla="*/ 463881 h 464739"/>
                    <a:gd name="connsiteX1" fmla="*/ 463891 w 464739"/>
                    <a:gd name="connsiteY1" fmla="*/ 463892 h 464739"/>
                    <a:gd name="connsiteX2" fmla="*/ 463880 w 464739"/>
                    <a:gd name="connsiteY2" fmla="*/ 464132 h 464739"/>
                    <a:gd name="connsiteX3" fmla="*/ 463651 w 464739"/>
                    <a:gd name="connsiteY3" fmla="*/ 463904 h 464739"/>
                    <a:gd name="connsiteX4" fmla="*/ 446142 w 464739"/>
                    <a:gd name="connsiteY4" fmla="*/ 464739 h 464739"/>
                    <a:gd name="connsiteX5" fmla="*/ 130673 w 464739"/>
                    <a:gd name="connsiteY5" fmla="*/ 334067 h 464739"/>
                    <a:gd name="connsiteX6" fmla="*/ 0 w 464739"/>
                    <a:gd name="connsiteY6" fmla="*/ 18597 h 464739"/>
                    <a:gd name="connsiteX7" fmla="*/ 836 w 464739"/>
                    <a:gd name="connsiteY7" fmla="*/ 1089 h 464739"/>
                    <a:gd name="connsiteX8" fmla="*/ 607 w 464739"/>
                    <a:gd name="connsiteY8" fmla="*/ 859 h 464739"/>
                    <a:gd name="connsiteX9" fmla="*/ 848 w 464739"/>
                    <a:gd name="connsiteY9" fmla="*/ 848 h 464739"/>
                    <a:gd name="connsiteX10" fmla="*/ 859 w 464739"/>
                    <a:gd name="connsiteY10" fmla="*/ 607 h 464739"/>
                    <a:gd name="connsiteX11" fmla="*/ 1089 w 464739"/>
                    <a:gd name="connsiteY11" fmla="*/ 836 h 464739"/>
                    <a:gd name="connsiteX12" fmla="*/ 18597 w 464739"/>
                    <a:gd name="connsiteY12" fmla="*/ 0 h 464739"/>
                    <a:gd name="connsiteX13" fmla="*/ 334067 w 464739"/>
                    <a:gd name="connsiteY13" fmla="*/ 130672 h 464739"/>
                    <a:gd name="connsiteX14" fmla="*/ 464739 w 464739"/>
                    <a:gd name="connsiteY14" fmla="*/ 446142 h 464739"/>
                    <a:gd name="connsiteX15" fmla="*/ 463903 w 464739"/>
                    <a:gd name="connsiteY15" fmla="*/ 463652 h 4647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464739" h="464739">
                      <a:moveTo>
                        <a:pt x="464132" y="463881"/>
                      </a:moveTo>
                      <a:lnTo>
                        <a:pt x="463891" y="463892"/>
                      </a:lnTo>
                      <a:lnTo>
                        <a:pt x="463880" y="464132"/>
                      </a:lnTo>
                      <a:lnTo>
                        <a:pt x="463651" y="463904"/>
                      </a:lnTo>
                      <a:lnTo>
                        <a:pt x="446142" y="464739"/>
                      </a:lnTo>
                      <a:cubicBezTo>
                        <a:pt x="331965" y="464739"/>
                        <a:pt x="217787" y="421182"/>
                        <a:pt x="130673" y="334067"/>
                      </a:cubicBezTo>
                      <a:cubicBezTo>
                        <a:pt x="43558" y="246953"/>
                        <a:pt x="1" y="132775"/>
                        <a:pt x="0" y="18597"/>
                      </a:cubicBezTo>
                      <a:lnTo>
                        <a:pt x="836" y="1089"/>
                      </a:lnTo>
                      <a:lnTo>
                        <a:pt x="607" y="859"/>
                      </a:lnTo>
                      <a:lnTo>
                        <a:pt x="848" y="848"/>
                      </a:lnTo>
                      <a:lnTo>
                        <a:pt x="859" y="607"/>
                      </a:lnTo>
                      <a:lnTo>
                        <a:pt x="1089" y="836"/>
                      </a:lnTo>
                      <a:lnTo>
                        <a:pt x="18597" y="0"/>
                      </a:lnTo>
                      <a:cubicBezTo>
                        <a:pt x="132775" y="0"/>
                        <a:pt x="246952" y="43557"/>
                        <a:pt x="334067" y="130672"/>
                      </a:cubicBezTo>
                      <a:cubicBezTo>
                        <a:pt x="421182" y="217787"/>
                        <a:pt x="464739" y="331964"/>
                        <a:pt x="464739" y="446142"/>
                      </a:cubicBezTo>
                      <a:lnTo>
                        <a:pt x="463903" y="463652"/>
                      </a:lnTo>
                      <a:close/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40" name="Straight Connector 39">
                  <a:extLst>
                    <a:ext uri="{FF2B5EF4-FFF2-40B4-BE49-F238E27FC236}">
                      <a16:creationId xmlns:a16="http://schemas.microsoft.com/office/drawing/2014/main" id="{7E9BB9F7-7101-4BF3-9191-5893E4C582A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CxnSpPr>
                  <a:cxnSpLocks/>
                </p:cNvCxn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CxnSpPr>
              <p:spPr>
                <a:xfrm flipV="1">
                  <a:off x="4742369" y="2470620"/>
                  <a:ext cx="0" cy="108000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D0710A9C-48A5-404F-9EC4-D486FCDFDAB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8100000" flipH="1">
                <a:off x="4542572" y="2998323"/>
                <a:ext cx="464739" cy="1080000"/>
                <a:chOff x="4511184" y="2470620"/>
                <a:chExt cx="464739" cy="1080000"/>
              </a:xfrm>
            </p:grpSpPr>
            <p:sp>
              <p:nvSpPr>
                <p:cNvPr id="37" name="Freeform: Shape 36">
                  <a:extLst>
                    <a:ext uri="{FF2B5EF4-FFF2-40B4-BE49-F238E27FC236}">
                      <a16:creationId xmlns:a16="http://schemas.microsoft.com/office/drawing/2014/main" id="{5111EC00-4B3D-478C-AD25-F35644013EC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2700000" flipH="1" flipV="1">
                  <a:off x="4511184" y="2990814"/>
                  <a:ext cx="464739" cy="464739"/>
                </a:xfrm>
                <a:custGeom>
                  <a:avLst/>
                  <a:gdLst>
                    <a:gd name="connsiteX0" fmla="*/ 464132 w 464739"/>
                    <a:gd name="connsiteY0" fmla="*/ 463881 h 464739"/>
                    <a:gd name="connsiteX1" fmla="*/ 463891 w 464739"/>
                    <a:gd name="connsiteY1" fmla="*/ 463892 h 464739"/>
                    <a:gd name="connsiteX2" fmla="*/ 463880 w 464739"/>
                    <a:gd name="connsiteY2" fmla="*/ 464132 h 464739"/>
                    <a:gd name="connsiteX3" fmla="*/ 463651 w 464739"/>
                    <a:gd name="connsiteY3" fmla="*/ 463904 h 464739"/>
                    <a:gd name="connsiteX4" fmla="*/ 446142 w 464739"/>
                    <a:gd name="connsiteY4" fmla="*/ 464739 h 464739"/>
                    <a:gd name="connsiteX5" fmla="*/ 130673 w 464739"/>
                    <a:gd name="connsiteY5" fmla="*/ 334067 h 464739"/>
                    <a:gd name="connsiteX6" fmla="*/ 0 w 464739"/>
                    <a:gd name="connsiteY6" fmla="*/ 18597 h 464739"/>
                    <a:gd name="connsiteX7" fmla="*/ 836 w 464739"/>
                    <a:gd name="connsiteY7" fmla="*/ 1089 h 464739"/>
                    <a:gd name="connsiteX8" fmla="*/ 607 w 464739"/>
                    <a:gd name="connsiteY8" fmla="*/ 859 h 464739"/>
                    <a:gd name="connsiteX9" fmla="*/ 848 w 464739"/>
                    <a:gd name="connsiteY9" fmla="*/ 848 h 464739"/>
                    <a:gd name="connsiteX10" fmla="*/ 859 w 464739"/>
                    <a:gd name="connsiteY10" fmla="*/ 607 h 464739"/>
                    <a:gd name="connsiteX11" fmla="*/ 1089 w 464739"/>
                    <a:gd name="connsiteY11" fmla="*/ 836 h 464739"/>
                    <a:gd name="connsiteX12" fmla="*/ 18597 w 464739"/>
                    <a:gd name="connsiteY12" fmla="*/ 0 h 464739"/>
                    <a:gd name="connsiteX13" fmla="*/ 334067 w 464739"/>
                    <a:gd name="connsiteY13" fmla="*/ 130672 h 464739"/>
                    <a:gd name="connsiteX14" fmla="*/ 464739 w 464739"/>
                    <a:gd name="connsiteY14" fmla="*/ 446142 h 464739"/>
                    <a:gd name="connsiteX15" fmla="*/ 463903 w 464739"/>
                    <a:gd name="connsiteY15" fmla="*/ 463652 h 4647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464739" h="464739">
                      <a:moveTo>
                        <a:pt x="464132" y="463881"/>
                      </a:moveTo>
                      <a:lnTo>
                        <a:pt x="463891" y="463892"/>
                      </a:lnTo>
                      <a:lnTo>
                        <a:pt x="463880" y="464132"/>
                      </a:lnTo>
                      <a:lnTo>
                        <a:pt x="463651" y="463904"/>
                      </a:lnTo>
                      <a:lnTo>
                        <a:pt x="446142" y="464739"/>
                      </a:lnTo>
                      <a:cubicBezTo>
                        <a:pt x="331965" y="464739"/>
                        <a:pt x="217787" y="421182"/>
                        <a:pt x="130673" y="334067"/>
                      </a:cubicBezTo>
                      <a:cubicBezTo>
                        <a:pt x="43558" y="246953"/>
                        <a:pt x="1" y="132775"/>
                        <a:pt x="0" y="18597"/>
                      </a:cubicBezTo>
                      <a:lnTo>
                        <a:pt x="836" y="1089"/>
                      </a:lnTo>
                      <a:lnTo>
                        <a:pt x="607" y="859"/>
                      </a:lnTo>
                      <a:lnTo>
                        <a:pt x="848" y="848"/>
                      </a:lnTo>
                      <a:lnTo>
                        <a:pt x="859" y="607"/>
                      </a:lnTo>
                      <a:lnTo>
                        <a:pt x="1089" y="836"/>
                      </a:lnTo>
                      <a:lnTo>
                        <a:pt x="18597" y="0"/>
                      </a:lnTo>
                      <a:cubicBezTo>
                        <a:pt x="132775" y="0"/>
                        <a:pt x="246952" y="43557"/>
                        <a:pt x="334067" y="130672"/>
                      </a:cubicBezTo>
                      <a:cubicBezTo>
                        <a:pt x="421182" y="217787"/>
                        <a:pt x="464739" y="331964"/>
                        <a:pt x="464739" y="446142"/>
                      </a:cubicBezTo>
                      <a:lnTo>
                        <a:pt x="463903" y="463652"/>
                      </a:lnTo>
                      <a:close/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38" name="Straight Connector 37">
                  <a:extLst>
                    <a:ext uri="{FF2B5EF4-FFF2-40B4-BE49-F238E27FC236}">
                      <a16:creationId xmlns:a16="http://schemas.microsoft.com/office/drawing/2014/main" id="{350412DA-ED08-4AFA-AED3-DFB42655D4B6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CxnSpPr>
                  <a:cxnSpLocks/>
                </p:cNvCxn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CxnSpPr>
              <p:spPr>
                <a:xfrm flipV="1">
                  <a:off x="4742369" y="2470620"/>
                  <a:ext cx="0" cy="108000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44" name="Rectangle 43">
            <a:extLst>
              <a:ext uri="{FF2B5EF4-FFF2-40B4-BE49-F238E27FC236}">
                <a16:creationId xmlns:a16="http://schemas.microsoft.com/office/drawing/2014/main" id="{8036B80B-269D-4F02-9EF9-A6A4E917B3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54794" y="0"/>
            <a:ext cx="5537206" cy="6858000"/>
          </a:xfrm>
          <a:prstGeom prst="rect">
            <a:avLst/>
          </a:prstGeom>
          <a:solidFill>
            <a:schemeClr val="bg1">
              <a:alpha val="2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alpha val="20000"/>
                </a:schemeClr>
              </a:solidFill>
            </a:endParaRPr>
          </a:p>
        </p:txBody>
      </p:sp>
      <p:pic>
        <p:nvPicPr>
          <p:cNvPr id="4" name="Picture 3" descr="Abstract red geometric pattern">
            <a:extLst>
              <a:ext uri="{FF2B5EF4-FFF2-40B4-BE49-F238E27FC236}">
                <a16:creationId xmlns:a16="http://schemas.microsoft.com/office/drawing/2014/main" id="{28CAD98D-92AE-4999-78EB-DD9D078C3A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70" r="31079" b="-2"/>
          <a:stretch/>
        </p:blipFill>
        <p:spPr>
          <a:xfrm>
            <a:off x="7198864" y="1202947"/>
            <a:ext cx="4452148" cy="4452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8" name="Rectangle 79">
            <a:extLst>
              <a:ext uri="{FF2B5EF4-FFF2-40B4-BE49-F238E27FC236}">
                <a16:creationId xmlns:a16="http://schemas.microsoft.com/office/drawing/2014/main" id="{DB66C9CD-6BF4-44CA-8078-0BB8190807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14996D-B36A-CCC4-BAA7-89700201A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2675" y="531815"/>
            <a:ext cx="10026650" cy="910310"/>
          </a:xfrm>
        </p:spPr>
        <p:txBody>
          <a:bodyPr wrap="square" anchor="b">
            <a:normAutofit/>
          </a:bodyPr>
          <a:lstStyle/>
          <a:p>
            <a:pPr algn="ctr"/>
            <a:r>
              <a:rPr lang="en-US" dirty="0"/>
              <a:t>First: Tell Mrs. Houck </a:t>
            </a:r>
            <a:endParaRPr lang="en-US"/>
          </a:p>
        </p:txBody>
      </p:sp>
      <p:cxnSp>
        <p:nvCxnSpPr>
          <p:cNvPr id="89" name="Straight Connector 81">
            <a:extLst>
              <a:ext uri="{FF2B5EF4-FFF2-40B4-BE49-F238E27FC236}">
                <a16:creationId xmlns:a16="http://schemas.microsoft.com/office/drawing/2014/main" id="{D9BF9BF3-7E9D-458B-A5D2-E730C5FFD0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819649" y="1893832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0" name="Content Placeholder 2">
            <a:extLst>
              <a:ext uri="{FF2B5EF4-FFF2-40B4-BE49-F238E27FC236}">
                <a16:creationId xmlns:a16="http://schemas.microsoft.com/office/drawing/2014/main" id="{D89695B0-E3B8-5515-A945-BD0AD5BB969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2047792"/>
              </p:ext>
            </p:extLst>
          </p:nvPr>
        </p:nvGraphicFramePr>
        <p:xfrm>
          <a:off x="1166843" y="2680819"/>
          <a:ext cx="10033200" cy="2925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583308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277E6-CDA0-83D3-790E-C67D07FD3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0" y="773894"/>
            <a:ext cx="10026650" cy="1205276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Allow 24 hours for charge to be posted to account.</a:t>
            </a:r>
            <a:endParaRPr lang="en-US"/>
          </a:p>
        </p:txBody>
      </p:sp>
      <p:pic>
        <p:nvPicPr>
          <p:cNvPr id="4" name="Picture 4" descr="A blue wall clock showing the time 11:59">
            <a:extLst>
              <a:ext uri="{FF2B5EF4-FFF2-40B4-BE49-F238E27FC236}">
                <a16:creationId xmlns:a16="http://schemas.microsoft.com/office/drawing/2014/main" id="{63ECA84A-FFDA-443D-F605-57EB91C4E4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14" y="2215421"/>
            <a:ext cx="12186078" cy="4640340"/>
          </a:xfrm>
        </p:spPr>
      </p:pic>
    </p:spTree>
    <p:extLst>
      <p:ext uri="{BB962C8B-B14F-4D97-AF65-F5344CB8AC3E}">
        <p14:creationId xmlns:p14="http://schemas.microsoft.com/office/powerpoint/2010/main" val="9497865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FEE0B1-B651-43F9-36A0-D45980D19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ea typeface="+mj-lt"/>
                <a:cs typeface="+mj-lt"/>
              </a:rPr>
              <a:t>THEN, WHAT'S NEXT?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13AC06-32D2-C961-FD0C-6361D3ED1B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Clr>
                <a:srgbClr val="EF8C6A"/>
              </a:buClr>
              <a:buAutoNum type="arabicPeriod"/>
            </a:pPr>
            <a:r>
              <a:rPr lang="en-US" dirty="0">
                <a:solidFill>
                  <a:srgbClr val="FFFFFF">
                    <a:alpha val="70000"/>
                  </a:srgbClr>
                </a:solidFill>
              </a:rPr>
              <a:t>Go to:  </a:t>
            </a:r>
            <a:r>
              <a:rPr lang="en-US" dirty="0">
                <a:solidFill>
                  <a:srgbClr val="FFFFFF">
                    <a:alpha val="70000"/>
                  </a:srgbClr>
                </a:solidFill>
                <a:hlinkClick r:id="rId2"/>
              </a:rPr>
              <a:t>cox.conroeisd.net</a:t>
            </a:r>
            <a:endParaRPr lang="en-US" dirty="0">
              <a:solidFill>
                <a:srgbClr val="FFFFFF">
                  <a:alpha val="70000"/>
                </a:srgbClr>
              </a:solidFill>
            </a:endParaRPr>
          </a:p>
          <a:p>
            <a:pPr marL="457200" indent="-457200">
              <a:buClr>
                <a:srgbClr val="EF8C6A"/>
              </a:buClr>
              <a:buAutoNum type="arabicPeriod"/>
            </a:pPr>
            <a:r>
              <a:rPr lang="en-US" dirty="0">
                <a:solidFill>
                  <a:srgbClr val="FFFFFF">
                    <a:alpha val="70000"/>
                  </a:srgbClr>
                </a:solidFill>
              </a:rPr>
              <a:t>Hover over Student/Parent Resources</a:t>
            </a:r>
          </a:p>
          <a:p>
            <a:pPr marL="457200" indent="-457200">
              <a:buClr>
                <a:srgbClr val="EF8C6A"/>
              </a:buClr>
              <a:buAutoNum type="arabicPeriod"/>
            </a:pPr>
            <a:r>
              <a:rPr lang="en-US" dirty="0">
                <a:solidFill>
                  <a:srgbClr val="FFFFFF">
                    <a:alpha val="70000"/>
                  </a:srgbClr>
                </a:solidFill>
              </a:rPr>
              <a:t>Click on:  "School Webstore" </a:t>
            </a:r>
          </a:p>
          <a:p>
            <a:pPr marL="1177290" lvl="2" indent="-457200">
              <a:buClr>
                <a:srgbClr val="EF8C6A"/>
              </a:buClr>
              <a:buAutoNum type="arabicPeriod"/>
            </a:pPr>
            <a:r>
              <a:rPr lang="en-US" i="0" dirty="0">
                <a:solidFill>
                  <a:srgbClr val="FFFFFF">
                    <a:alpha val="70000"/>
                  </a:srgbClr>
                </a:solidFill>
              </a:rPr>
              <a:t>Scroll a bit down and click where it says:   </a:t>
            </a:r>
          </a:p>
          <a:p>
            <a:pPr marL="1177290" lvl="2" indent="-457200">
              <a:buClr>
                <a:srgbClr val="EF8C6A"/>
              </a:buClr>
              <a:buAutoNum type="arabicPeriod"/>
            </a:pPr>
            <a:r>
              <a:rPr lang="en-US" dirty="0">
                <a:solidFill>
                  <a:srgbClr val="FFFFFF">
                    <a:alpha val="70000"/>
                  </a:srgbClr>
                </a:solidFill>
              </a:rPr>
              <a:t>Follow instructions to set up account.</a:t>
            </a:r>
          </a:p>
          <a:p>
            <a:pPr marL="0" lvl="1">
              <a:buClr>
                <a:srgbClr val="EF8C6A"/>
              </a:buClr>
            </a:pPr>
            <a:r>
              <a:rPr lang="en-US" i="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4. </a:t>
            </a:r>
            <a:r>
              <a:rPr lang="en-US" i="0" dirty="0">
                <a:solidFill>
                  <a:srgbClr val="FFFFFF">
                    <a:alpha val="70000"/>
                  </a:srgbClr>
                </a:solidFill>
              </a:rPr>
              <a:t>   Pay for lost materials online from wherever you are.</a:t>
            </a:r>
          </a:p>
          <a:p>
            <a:pPr marL="0" lvl="1"/>
            <a:r>
              <a:rPr lang="en-US" i="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5.</a:t>
            </a:r>
            <a:r>
              <a:rPr lang="en-US" i="0" dirty="0">
                <a:solidFill>
                  <a:srgbClr val="FFFFFF">
                    <a:alpha val="70000"/>
                  </a:srgbClr>
                </a:solidFill>
              </a:rPr>
              <a:t>    Notify Mrs. Houck the charge was paid so the account can be cleared.</a:t>
            </a:r>
          </a:p>
          <a:p>
            <a:pPr marL="0" lvl="1"/>
            <a:r>
              <a:rPr lang="en-US" i="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6. </a:t>
            </a:r>
            <a:r>
              <a:rPr lang="en-US" i="0" dirty="0">
                <a:solidFill>
                  <a:srgbClr val="FFFFFF">
                    <a:alpha val="70000"/>
                  </a:srgbClr>
                </a:solidFill>
              </a:rPr>
              <a:t>   Happy Reading!!!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7ACB4AB2-C886-EF31-451C-0EFFFBE8CA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2677" y="3219450"/>
            <a:ext cx="20193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308716"/>
      </p:ext>
    </p:extLst>
  </p:cSld>
  <p:clrMapOvr>
    <a:masterClrMapping/>
  </p:clrMapOvr>
</p:sld>
</file>

<file path=ppt/theme/theme1.xml><?xml version="1.0" encoding="utf-8"?>
<a:theme xmlns:a="http://schemas.openxmlformats.org/drawingml/2006/main" name="LeafVTI">
  <a:themeElements>
    <a:clrScheme name="Leaf">
      <a:dk1>
        <a:sysClr val="windowText" lastClr="000000"/>
      </a:dk1>
      <a:lt1>
        <a:sysClr val="window" lastClr="FFFFFF"/>
      </a:lt1>
      <a:dk2>
        <a:srgbClr val="732124"/>
      </a:dk2>
      <a:lt2>
        <a:srgbClr val="F0EDE5"/>
      </a:lt2>
      <a:accent1>
        <a:srgbClr val="D34817"/>
      </a:accent1>
      <a:accent2>
        <a:srgbClr val="A68D65"/>
      </a:accent2>
      <a:accent3>
        <a:srgbClr val="728377"/>
      </a:accent3>
      <a:accent4>
        <a:srgbClr val="B4797B"/>
      </a:accent4>
      <a:accent5>
        <a:srgbClr val="CE8439"/>
      </a:accent5>
      <a:accent6>
        <a:srgbClr val="CF3A2A"/>
      </a:accent6>
      <a:hlink>
        <a:srgbClr val="D06853"/>
      </a:hlink>
      <a:folHlink>
        <a:srgbClr val="B67779"/>
      </a:folHlink>
    </a:clrScheme>
    <a:fontScheme name="Leaf">
      <a:majorFont>
        <a:latin typeface="Rockwell Nova Light"/>
        <a:ea typeface=""/>
        <a:cs typeface=""/>
      </a:majorFont>
      <a:minorFont>
        <a:latin typeface="Avenir Next LT Pro Light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afVTI" id="{AD13D32C-3873-4EF1-A28C-5D0E64FF0913}" vid="{0D2E0FD0-9C17-4337-BD21-33917FC300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LeafVTI</vt:lpstr>
      <vt:lpstr> Lost or damaged a Tom Cox Book? </vt:lpstr>
      <vt:lpstr>First: Tell Mrs. Houck </vt:lpstr>
      <vt:lpstr>Allow 24 hours for charge to be posted to account.</vt:lpstr>
      <vt:lpstr>THEN, WHAT'S NEXT?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186</cp:revision>
  <dcterms:created xsi:type="dcterms:W3CDTF">2023-05-24T19:41:57Z</dcterms:created>
  <dcterms:modified xsi:type="dcterms:W3CDTF">2023-05-24T20:21:31Z</dcterms:modified>
</cp:coreProperties>
</file>